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dia/media1.mp4" ContentType="video/mp4"/>
  <Override PartName="/ppt/media/media2.mp4" ContentType="video/mp4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4052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 horzBarState="maximized">
    <p:restoredLeft sz="13537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4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presProps" Target="presProps.xml"  /><Relationship Id="rId31" Type="http://schemas.openxmlformats.org/officeDocument/2006/relationships/viewProps" Target="viewProps.xml"  /><Relationship Id="rId32" Type="http://schemas.openxmlformats.org/officeDocument/2006/relationships/theme" Target="theme/theme1.xml"  /><Relationship Id="rId33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2020-07-09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0" y="-2"/>
            <a:ext cx="12191999" cy="6858002"/>
            <a:chOff x="0" y="-2"/>
            <a:chExt cx="9144000" cy="6858002"/>
          </a:xfrm>
        </p:grpSpPr>
        <p:sp>
          <p:nvSpPr>
            <p:cNvPr id="8" name=""/>
            <p:cNvSpPr/>
            <p:nvPr/>
          </p:nvSpPr>
          <p:spPr>
            <a:xfrm>
              <a:off x="7858148" y="-2"/>
              <a:ext cx="1285852" cy="6858001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9" name=""/>
            <p:cNvGrpSpPr/>
            <p:nvPr/>
          </p:nvGrpSpPr>
          <p:grpSpPr>
            <a:xfrm rot="0">
              <a:off x="0" y="4500492"/>
              <a:ext cx="9093207" cy="787297"/>
              <a:chOff x="0" y="-1357346"/>
              <a:chExt cx="9144000" cy="1044575"/>
            </a:xfrm>
            <a:solidFill>
              <a:schemeClr val="bg1">
                <a:lumMod val="95000"/>
              </a:schemeClr>
            </a:solidFill>
          </p:grpSpPr>
          <p:sp>
            <p:nvSpPr>
              <p:cNvPr id="14" name=""/>
              <p:cNvSpPr/>
              <p:nvPr/>
            </p:nvSpPr>
            <p:spPr>
              <a:xfrm>
                <a:off x="63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5" name=""/>
              <p:cNvSpPr/>
              <p:nvPr/>
            </p:nvSpPr>
            <p:spPr>
              <a:xfrm>
                <a:off x="0" y="-1350996"/>
                <a:ext cx="120650" cy="120650"/>
              </a:xfrm>
              <a:custGeom>
                <a:avLst/>
                <a:gd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0" y="76"/>
                  </a:cxn>
                  <a:cxn ang="0">
                    <a:pos x="76" y="0"/>
                  </a:cxn>
                  <a:cxn ang="0">
                    <a:pos x="4" y="0"/>
                  </a:cxn>
                </a:cxnLst>
                <a:rect l="0" t="0" r="r" b="b"/>
                <a:pathLst>
                  <a:path w="76" h="76">
                    <a:moveTo>
                      <a:pt x="4" y="0"/>
                    </a:moveTo>
                    <a:lnTo>
                      <a:pt x="0" y="4"/>
                    </a:lnTo>
                    <a:lnTo>
                      <a:pt x="0" y="76"/>
                    </a:lnTo>
                    <a:lnTo>
                      <a:pt x="76" y="0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6" name=""/>
              <p:cNvSpPr/>
              <p:nvPr/>
            </p:nvSpPr>
            <p:spPr>
              <a:xfrm>
                <a:off x="2159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7" name=""/>
              <p:cNvSpPr/>
              <p:nvPr/>
            </p:nvSpPr>
            <p:spPr>
              <a:xfrm>
                <a:off x="0" y="-1350996"/>
                <a:ext cx="330200" cy="330200"/>
              </a:xfrm>
              <a:custGeom>
                <a:avLst/>
                <a:gdLst/>
                <a:cxnLst>
                  <a:cxn ang="0">
                    <a:pos x="136" y="0"/>
                  </a:cxn>
                  <a:cxn ang="0">
                    <a:pos x="0" y="136"/>
                  </a:cxn>
                  <a:cxn ang="0">
                    <a:pos x="0" y="208"/>
                  </a:cxn>
                  <a:cxn ang="0">
                    <a:pos x="208" y="0"/>
                  </a:cxn>
                  <a:cxn ang="0">
                    <a:pos x="136" y="0"/>
                  </a:cxn>
                </a:cxnLst>
                <a:rect l="0" t="0" r="r" b="b"/>
                <a:pathLst>
                  <a:path w="208" h="208">
                    <a:moveTo>
                      <a:pt x="136" y="0"/>
                    </a:moveTo>
                    <a:lnTo>
                      <a:pt x="0" y="136"/>
                    </a:lnTo>
                    <a:lnTo>
                      <a:pt x="0" y="208"/>
                    </a:lnTo>
                    <a:lnTo>
                      <a:pt x="208" y="0"/>
                    </a:lnTo>
                    <a:lnTo>
                      <a:pt x="136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8" name=""/>
              <p:cNvSpPr/>
              <p:nvPr/>
            </p:nvSpPr>
            <p:spPr>
              <a:xfrm>
                <a:off x="4254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9" name=""/>
              <p:cNvSpPr/>
              <p:nvPr/>
            </p:nvSpPr>
            <p:spPr>
              <a:xfrm>
                <a:off x="0" y="-1350996"/>
                <a:ext cx="539750" cy="539750"/>
              </a:xfrm>
              <a:custGeom>
                <a:avLst/>
                <a:gdLst/>
                <a:cxnLst>
                  <a:cxn ang="0">
                    <a:pos x="268" y="0"/>
                  </a:cxn>
                  <a:cxn ang="0">
                    <a:pos x="0" y="268"/>
                  </a:cxn>
                  <a:cxn ang="0">
                    <a:pos x="0" y="340"/>
                  </a:cxn>
                  <a:cxn ang="0">
                    <a:pos x="340" y="0"/>
                  </a:cxn>
                  <a:cxn ang="0">
                    <a:pos x="268" y="0"/>
                  </a:cxn>
                </a:cxnLst>
                <a:rect l="0" t="0" r="r" b="b"/>
                <a:pathLst>
                  <a:path w="340" h="340">
                    <a:moveTo>
                      <a:pt x="268" y="0"/>
                    </a:moveTo>
                    <a:lnTo>
                      <a:pt x="0" y="268"/>
                    </a:lnTo>
                    <a:lnTo>
                      <a:pt x="0" y="340"/>
                    </a:lnTo>
                    <a:lnTo>
                      <a:pt x="340" y="0"/>
                    </a:lnTo>
                    <a:lnTo>
                      <a:pt x="268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0" name=""/>
              <p:cNvSpPr/>
              <p:nvPr/>
            </p:nvSpPr>
            <p:spPr>
              <a:xfrm>
                <a:off x="6350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1" name=""/>
              <p:cNvSpPr/>
              <p:nvPr/>
            </p:nvSpPr>
            <p:spPr>
              <a:xfrm>
                <a:off x="0" y="-1350996"/>
                <a:ext cx="749300" cy="749300"/>
              </a:xfrm>
              <a:custGeom>
                <a:avLst/>
                <a:gdLst/>
                <a:cxnLst>
                  <a:cxn ang="0">
                    <a:pos x="400" y="0"/>
                  </a:cxn>
                  <a:cxn ang="0">
                    <a:pos x="0" y="400"/>
                  </a:cxn>
                  <a:cxn ang="0">
                    <a:pos x="0" y="472"/>
                  </a:cxn>
                  <a:cxn ang="0">
                    <a:pos x="472" y="0"/>
                  </a:cxn>
                  <a:cxn ang="0">
                    <a:pos x="400" y="0"/>
                  </a:cxn>
                </a:cxnLst>
                <a:rect l="0" t="0" r="r" b="b"/>
                <a:pathLst>
                  <a:path w="472" h="472">
                    <a:moveTo>
                      <a:pt x="400" y="0"/>
                    </a:moveTo>
                    <a:lnTo>
                      <a:pt x="0" y="400"/>
                    </a:lnTo>
                    <a:lnTo>
                      <a:pt x="0" y="472"/>
                    </a:lnTo>
                    <a:lnTo>
                      <a:pt x="472" y="0"/>
                    </a:lnTo>
                    <a:lnTo>
                      <a:pt x="400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2" name=""/>
              <p:cNvSpPr/>
              <p:nvPr/>
            </p:nvSpPr>
            <p:spPr>
              <a:xfrm>
                <a:off x="8445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3" name=""/>
              <p:cNvSpPr/>
              <p:nvPr/>
            </p:nvSpPr>
            <p:spPr>
              <a:xfrm>
                <a:off x="0" y="-1350996"/>
                <a:ext cx="958850" cy="958850"/>
              </a:xfrm>
              <a:custGeom>
                <a:avLst/>
                <a:gdLst/>
                <a:cxnLst>
                  <a:cxn ang="0">
                    <a:pos x="532" y="0"/>
                  </a:cxn>
                  <a:cxn ang="0">
                    <a:pos x="0" y="532"/>
                  </a:cxn>
                  <a:cxn ang="0">
                    <a:pos x="0" y="604"/>
                  </a:cxn>
                  <a:cxn ang="0">
                    <a:pos x="604" y="0"/>
                  </a:cxn>
                  <a:cxn ang="0">
                    <a:pos x="532" y="0"/>
                  </a:cxn>
                </a:cxnLst>
                <a:rect l="0" t="0" r="r" b="b"/>
                <a:pathLst>
                  <a:path w="604" h="604">
                    <a:moveTo>
                      <a:pt x="532" y="0"/>
                    </a:moveTo>
                    <a:lnTo>
                      <a:pt x="0" y="532"/>
                    </a:lnTo>
                    <a:lnTo>
                      <a:pt x="0" y="604"/>
                    </a:lnTo>
                    <a:lnTo>
                      <a:pt x="604" y="0"/>
                    </a:lnTo>
                    <a:lnTo>
                      <a:pt x="532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4" name=""/>
              <p:cNvSpPr/>
              <p:nvPr/>
            </p:nvSpPr>
            <p:spPr>
              <a:xfrm>
                <a:off x="10541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5" name=""/>
              <p:cNvSpPr/>
              <p:nvPr/>
            </p:nvSpPr>
            <p:spPr>
              <a:xfrm>
                <a:off x="190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6" name=""/>
              <p:cNvSpPr/>
              <p:nvPr/>
            </p:nvSpPr>
            <p:spPr>
              <a:xfrm>
                <a:off x="12636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7" name=""/>
              <p:cNvSpPr/>
              <p:nvPr/>
            </p:nvSpPr>
            <p:spPr>
              <a:xfrm>
                <a:off x="2286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8" name=""/>
              <p:cNvSpPr/>
              <p:nvPr/>
            </p:nvSpPr>
            <p:spPr>
              <a:xfrm>
                <a:off x="14732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9" name=""/>
              <p:cNvSpPr/>
              <p:nvPr/>
            </p:nvSpPr>
            <p:spPr>
              <a:xfrm>
                <a:off x="4381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0" name=""/>
              <p:cNvSpPr/>
              <p:nvPr/>
            </p:nvSpPr>
            <p:spPr>
              <a:xfrm>
                <a:off x="16827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1" name=""/>
              <p:cNvSpPr/>
              <p:nvPr/>
            </p:nvSpPr>
            <p:spPr>
              <a:xfrm>
                <a:off x="6477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2" name=""/>
              <p:cNvSpPr/>
              <p:nvPr/>
            </p:nvSpPr>
            <p:spPr>
              <a:xfrm>
                <a:off x="18923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3" name=""/>
              <p:cNvSpPr/>
              <p:nvPr/>
            </p:nvSpPr>
            <p:spPr>
              <a:xfrm>
                <a:off x="8572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4" name=""/>
              <p:cNvSpPr/>
              <p:nvPr/>
            </p:nvSpPr>
            <p:spPr>
              <a:xfrm>
                <a:off x="21018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5" name=""/>
              <p:cNvSpPr/>
              <p:nvPr/>
            </p:nvSpPr>
            <p:spPr>
              <a:xfrm>
                <a:off x="10668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6" name=""/>
              <p:cNvSpPr/>
              <p:nvPr/>
            </p:nvSpPr>
            <p:spPr>
              <a:xfrm>
                <a:off x="23114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7" name=""/>
              <p:cNvSpPr/>
              <p:nvPr/>
            </p:nvSpPr>
            <p:spPr>
              <a:xfrm>
                <a:off x="12763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8" name=""/>
              <p:cNvSpPr/>
              <p:nvPr/>
            </p:nvSpPr>
            <p:spPr>
              <a:xfrm>
                <a:off x="25209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9" name=""/>
              <p:cNvSpPr/>
              <p:nvPr/>
            </p:nvSpPr>
            <p:spPr>
              <a:xfrm>
                <a:off x="14859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" name=""/>
              <p:cNvSpPr/>
              <p:nvPr/>
            </p:nvSpPr>
            <p:spPr>
              <a:xfrm>
                <a:off x="27305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1" name=""/>
              <p:cNvSpPr/>
              <p:nvPr/>
            </p:nvSpPr>
            <p:spPr>
              <a:xfrm>
                <a:off x="16954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" name=""/>
              <p:cNvSpPr/>
              <p:nvPr/>
            </p:nvSpPr>
            <p:spPr>
              <a:xfrm>
                <a:off x="29400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" name=""/>
              <p:cNvSpPr/>
              <p:nvPr/>
            </p:nvSpPr>
            <p:spPr>
              <a:xfrm>
                <a:off x="19050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4" name=""/>
              <p:cNvSpPr/>
              <p:nvPr/>
            </p:nvSpPr>
            <p:spPr>
              <a:xfrm>
                <a:off x="31496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" name=""/>
              <p:cNvSpPr/>
              <p:nvPr/>
            </p:nvSpPr>
            <p:spPr>
              <a:xfrm>
                <a:off x="21145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" name=""/>
              <p:cNvSpPr/>
              <p:nvPr/>
            </p:nvSpPr>
            <p:spPr>
              <a:xfrm>
                <a:off x="33591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7" name=""/>
              <p:cNvSpPr/>
              <p:nvPr/>
            </p:nvSpPr>
            <p:spPr>
              <a:xfrm>
                <a:off x="23241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8" name=""/>
              <p:cNvSpPr/>
              <p:nvPr/>
            </p:nvSpPr>
            <p:spPr>
              <a:xfrm>
                <a:off x="35687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9" name=""/>
              <p:cNvSpPr/>
              <p:nvPr/>
            </p:nvSpPr>
            <p:spPr>
              <a:xfrm>
                <a:off x="25336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0" name=""/>
              <p:cNvSpPr/>
              <p:nvPr/>
            </p:nvSpPr>
            <p:spPr>
              <a:xfrm>
                <a:off x="37782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1" name=""/>
              <p:cNvSpPr/>
              <p:nvPr/>
            </p:nvSpPr>
            <p:spPr>
              <a:xfrm>
                <a:off x="27432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2" name=""/>
              <p:cNvSpPr/>
              <p:nvPr/>
            </p:nvSpPr>
            <p:spPr>
              <a:xfrm>
                <a:off x="39878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3" name=""/>
              <p:cNvSpPr/>
              <p:nvPr/>
            </p:nvSpPr>
            <p:spPr>
              <a:xfrm>
                <a:off x="29527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4" name=""/>
              <p:cNvSpPr/>
              <p:nvPr/>
            </p:nvSpPr>
            <p:spPr>
              <a:xfrm>
                <a:off x="41973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5" name=""/>
              <p:cNvSpPr/>
              <p:nvPr/>
            </p:nvSpPr>
            <p:spPr>
              <a:xfrm>
                <a:off x="31623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6" name=""/>
              <p:cNvSpPr/>
              <p:nvPr/>
            </p:nvSpPr>
            <p:spPr>
              <a:xfrm>
                <a:off x="44069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7" name=""/>
              <p:cNvSpPr/>
              <p:nvPr/>
            </p:nvSpPr>
            <p:spPr>
              <a:xfrm>
                <a:off x="33718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8" name=""/>
              <p:cNvSpPr/>
              <p:nvPr/>
            </p:nvSpPr>
            <p:spPr>
              <a:xfrm>
                <a:off x="46164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9" name=""/>
              <p:cNvSpPr/>
              <p:nvPr/>
            </p:nvSpPr>
            <p:spPr>
              <a:xfrm>
                <a:off x="35814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0" name=""/>
              <p:cNvSpPr/>
              <p:nvPr/>
            </p:nvSpPr>
            <p:spPr>
              <a:xfrm>
                <a:off x="48260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1" name=""/>
              <p:cNvSpPr/>
              <p:nvPr/>
            </p:nvSpPr>
            <p:spPr>
              <a:xfrm>
                <a:off x="37909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2" name=""/>
              <p:cNvSpPr/>
              <p:nvPr/>
            </p:nvSpPr>
            <p:spPr>
              <a:xfrm>
                <a:off x="50355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3" name=""/>
              <p:cNvSpPr/>
              <p:nvPr/>
            </p:nvSpPr>
            <p:spPr>
              <a:xfrm>
                <a:off x="40005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4" name=""/>
              <p:cNvSpPr/>
              <p:nvPr/>
            </p:nvSpPr>
            <p:spPr>
              <a:xfrm>
                <a:off x="52451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5" name=""/>
              <p:cNvSpPr/>
              <p:nvPr/>
            </p:nvSpPr>
            <p:spPr>
              <a:xfrm>
                <a:off x="42100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6" name=""/>
              <p:cNvSpPr/>
              <p:nvPr/>
            </p:nvSpPr>
            <p:spPr>
              <a:xfrm>
                <a:off x="54546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7" name=""/>
              <p:cNvSpPr/>
              <p:nvPr/>
            </p:nvSpPr>
            <p:spPr>
              <a:xfrm>
                <a:off x="44196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8" name=""/>
              <p:cNvSpPr/>
              <p:nvPr/>
            </p:nvSpPr>
            <p:spPr>
              <a:xfrm>
                <a:off x="56642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9" name=""/>
              <p:cNvSpPr/>
              <p:nvPr/>
            </p:nvSpPr>
            <p:spPr>
              <a:xfrm>
                <a:off x="46291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0" name=""/>
              <p:cNvSpPr/>
              <p:nvPr/>
            </p:nvSpPr>
            <p:spPr>
              <a:xfrm>
                <a:off x="58737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1" name=""/>
              <p:cNvSpPr/>
              <p:nvPr/>
            </p:nvSpPr>
            <p:spPr>
              <a:xfrm>
                <a:off x="48387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2" name=""/>
              <p:cNvSpPr/>
              <p:nvPr/>
            </p:nvSpPr>
            <p:spPr>
              <a:xfrm>
                <a:off x="60833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3" name=""/>
              <p:cNvSpPr/>
              <p:nvPr/>
            </p:nvSpPr>
            <p:spPr>
              <a:xfrm>
                <a:off x="50482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4" name=""/>
              <p:cNvSpPr/>
              <p:nvPr/>
            </p:nvSpPr>
            <p:spPr>
              <a:xfrm>
                <a:off x="62928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5" name=""/>
              <p:cNvSpPr/>
              <p:nvPr/>
            </p:nvSpPr>
            <p:spPr>
              <a:xfrm>
                <a:off x="52578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6" name=""/>
              <p:cNvSpPr/>
              <p:nvPr/>
            </p:nvSpPr>
            <p:spPr>
              <a:xfrm>
                <a:off x="65024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7" name=""/>
              <p:cNvSpPr/>
              <p:nvPr/>
            </p:nvSpPr>
            <p:spPr>
              <a:xfrm>
                <a:off x="54673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8" name=""/>
              <p:cNvSpPr/>
              <p:nvPr/>
            </p:nvSpPr>
            <p:spPr>
              <a:xfrm>
                <a:off x="67119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9" name=""/>
              <p:cNvSpPr/>
              <p:nvPr/>
            </p:nvSpPr>
            <p:spPr>
              <a:xfrm>
                <a:off x="56769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0" name=""/>
              <p:cNvSpPr/>
              <p:nvPr/>
            </p:nvSpPr>
            <p:spPr>
              <a:xfrm>
                <a:off x="69215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1" name=""/>
              <p:cNvSpPr/>
              <p:nvPr/>
            </p:nvSpPr>
            <p:spPr>
              <a:xfrm>
                <a:off x="58864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2" name=""/>
              <p:cNvSpPr/>
              <p:nvPr/>
            </p:nvSpPr>
            <p:spPr>
              <a:xfrm>
                <a:off x="71310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3" name=""/>
              <p:cNvSpPr/>
              <p:nvPr/>
            </p:nvSpPr>
            <p:spPr>
              <a:xfrm>
                <a:off x="60960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4" name=""/>
              <p:cNvSpPr/>
              <p:nvPr/>
            </p:nvSpPr>
            <p:spPr>
              <a:xfrm>
                <a:off x="73406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5" name=""/>
              <p:cNvSpPr/>
              <p:nvPr/>
            </p:nvSpPr>
            <p:spPr>
              <a:xfrm>
                <a:off x="63055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6" name=""/>
              <p:cNvSpPr/>
              <p:nvPr/>
            </p:nvSpPr>
            <p:spPr>
              <a:xfrm>
                <a:off x="75501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7" name=""/>
              <p:cNvSpPr/>
              <p:nvPr/>
            </p:nvSpPr>
            <p:spPr>
              <a:xfrm>
                <a:off x="65151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8" name=""/>
              <p:cNvSpPr/>
              <p:nvPr/>
            </p:nvSpPr>
            <p:spPr>
              <a:xfrm>
                <a:off x="77597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9" name=""/>
              <p:cNvSpPr/>
              <p:nvPr/>
            </p:nvSpPr>
            <p:spPr>
              <a:xfrm>
                <a:off x="67246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0" name=""/>
              <p:cNvSpPr/>
              <p:nvPr/>
            </p:nvSpPr>
            <p:spPr>
              <a:xfrm>
                <a:off x="79629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1" name=""/>
              <p:cNvSpPr/>
              <p:nvPr/>
            </p:nvSpPr>
            <p:spPr>
              <a:xfrm>
                <a:off x="69278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2" name=""/>
              <p:cNvSpPr/>
              <p:nvPr/>
            </p:nvSpPr>
            <p:spPr>
              <a:xfrm>
                <a:off x="81724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3" name=""/>
              <p:cNvSpPr/>
              <p:nvPr/>
            </p:nvSpPr>
            <p:spPr>
              <a:xfrm>
                <a:off x="71374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4" name=""/>
              <p:cNvSpPr/>
              <p:nvPr/>
            </p:nvSpPr>
            <p:spPr>
              <a:xfrm>
                <a:off x="83820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5" name=""/>
              <p:cNvSpPr/>
              <p:nvPr/>
            </p:nvSpPr>
            <p:spPr>
              <a:xfrm>
                <a:off x="73469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6" name=""/>
              <p:cNvSpPr/>
              <p:nvPr/>
            </p:nvSpPr>
            <p:spPr>
              <a:xfrm>
                <a:off x="859155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7" name=""/>
              <p:cNvSpPr/>
              <p:nvPr/>
            </p:nvSpPr>
            <p:spPr>
              <a:xfrm>
                <a:off x="75565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8" name=""/>
              <p:cNvSpPr/>
              <p:nvPr/>
            </p:nvSpPr>
            <p:spPr>
              <a:xfrm>
                <a:off x="8801100" y="-1357346"/>
                <a:ext cx="117475" cy="6350"/>
              </a:xfrm>
              <a:custGeom>
                <a:avLst/>
                <a:gd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9" name=""/>
              <p:cNvSpPr/>
              <p:nvPr/>
            </p:nvSpPr>
            <p:spPr>
              <a:xfrm>
                <a:off x="776605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0" name=""/>
              <p:cNvSpPr/>
              <p:nvPr/>
            </p:nvSpPr>
            <p:spPr>
              <a:xfrm>
                <a:off x="7975600" y="-1350996"/>
                <a:ext cx="1149350" cy="1038225"/>
              </a:xfrm>
              <a:custGeom>
                <a:avLst/>
                <a:gd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1" name=""/>
              <p:cNvSpPr/>
              <p:nvPr/>
            </p:nvSpPr>
            <p:spPr>
              <a:xfrm>
                <a:off x="8185150" y="-1274796"/>
                <a:ext cx="958850" cy="962025"/>
              </a:xfrm>
              <a:custGeom>
                <a:avLst/>
                <a:gdLst/>
                <a:cxnLst>
                  <a:cxn ang="0">
                    <a:pos x="70" y="606"/>
                  </a:cxn>
                  <a:cxn ang="0">
                    <a:pos x="604" y="72"/>
                  </a:cxn>
                  <a:cxn ang="0">
                    <a:pos x="604" y="0"/>
                  </a:cxn>
                  <a:cxn ang="0">
                    <a:pos x="0" y="604"/>
                  </a:cxn>
                  <a:cxn ang="0">
                    <a:pos x="70" y="606"/>
                  </a:cxn>
                </a:cxnLst>
                <a:rect l="0" t="0" r="r" b="b"/>
                <a:pathLst>
                  <a:path w="604" h="606">
                    <a:moveTo>
                      <a:pt x="70" y="606"/>
                    </a:moveTo>
                    <a:lnTo>
                      <a:pt x="604" y="72"/>
                    </a:lnTo>
                    <a:lnTo>
                      <a:pt x="604" y="0"/>
                    </a:lnTo>
                    <a:lnTo>
                      <a:pt x="0" y="604"/>
                    </a:lnTo>
                    <a:lnTo>
                      <a:pt x="70" y="606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2" name=""/>
              <p:cNvSpPr/>
              <p:nvPr/>
            </p:nvSpPr>
            <p:spPr>
              <a:xfrm>
                <a:off x="8394700" y="-1065246"/>
                <a:ext cx="749300" cy="752475"/>
              </a:xfrm>
              <a:custGeom>
                <a:avLst/>
                <a:gdLst/>
                <a:cxnLst>
                  <a:cxn ang="0">
                    <a:pos x="70" y="474"/>
                  </a:cxn>
                  <a:cxn ang="0">
                    <a:pos x="472" y="72"/>
                  </a:cxn>
                  <a:cxn ang="0">
                    <a:pos x="472" y="0"/>
                  </a:cxn>
                  <a:cxn ang="0">
                    <a:pos x="0" y="472"/>
                  </a:cxn>
                  <a:cxn ang="0">
                    <a:pos x="70" y="474"/>
                  </a:cxn>
                </a:cxnLst>
                <a:rect l="0" t="0" r="r" b="b"/>
                <a:pathLst>
                  <a:path w="472" h="474">
                    <a:moveTo>
                      <a:pt x="70" y="474"/>
                    </a:moveTo>
                    <a:lnTo>
                      <a:pt x="472" y="72"/>
                    </a:lnTo>
                    <a:lnTo>
                      <a:pt x="472" y="0"/>
                    </a:lnTo>
                    <a:lnTo>
                      <a:pt x="0" y="472"/>
                    </a:lnTo>
                    <a:lnTo>
                      <a:pt x="70" y="47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3" name=""/>
              <p:cNvSpPr/>
              <p:nvPr/>
            </p:nvSpPr>
            <p:spPr>
              <a:xfrm>
                <a:off x="8604250" y="-855696"/>
                <a:ext cx="539750" cy="542925"/>
              </a:xfrm>
              <a:custGeom>
                <a:avLst/>
                <a:gdLst/>
                <a:cxnLst>
                  <a:cxn ang="0">
                    <a:pos x="70" y="342"/>
                  </a:cxn>
                  <a:cxn ang="0">
                    <a:pos x="340" y="72"/>
                  </a:cxn>
                  <a:cxn ang="0">
                    <a:pos x="340" y="0"/>
                  </a:cxn>
                  <a:cxn ang="0">
                    <a:pos x="0" y="340"/>
                  </a:cxn>
                  <a:cxn ang="0">
                    <a:pos x="70" y="342"/>
                  </a:cxn>
                </a:cxnLst>
                <a:rect l="0" t="0" r="r" b="b"/>
                <a:pathLst>
                  <a:path w="340" h="342">
                    <a:moveTo>
                      <a:pt x="70" y="342"/>
                    </a:moveTo>
                    <a:lnTo>
                      <a:pt x="340" y="72"/>
                    </a:lnTo>
                    <a:lnTo>
                      <a:pt x="340" y="0"/>
                    </a:lnTo>
                    <a:lnTo>
                      <a:pt x="0" y="340"/>
                    </a:lnTo>
                    <a:lnTo>
                      <a:pt x="70" y="34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4" name=""/>
              <p:cNvSpPr/>
              <p:nvPr/>
            </p:nvSpPr>
            <p:spPr>
              <a:xfrm>
                <a:off x="8813800" y="-646146"/>
                <a:ext cx="330200" cy="333375"/>
              </a:xfrm>
              <a:custGeom>
                <a:avLst/>
                <a:gdLst/>
                <a:cxnLst>
                  <a:cxn ang="0">
                    <a:pos x="70" y="210"/>
                  </a:cxn>
                  <a:cxn ang="0">
                    <a:pos x="208" y="72"/>
                  </a:cxn>
                  <a:cxn ang="0">
                    <a:pos x="208" y="0"/>
                  </a:cxn>
                  <a:cxn ang="0">
                    <a:pos x="0" y="208"/>
                  </a:cxn>
                  <a:cxn ang="0">
                    <a:pos x="70" y="210"/>
                  </a:cxn>
                </a:cxnLst>
                <a:rect l="0" t="0" r="r" b="b"/>
                <a:pathLst>
                  <a:path w="208" h="210">
                    <a:moveTo>
                      <a:pt x="70" y="210"/>
                    </a:moveTo>
                    <a:lnTo>
                      <a:pt x="208" y="72"/>
                    </a:lnTo>
                    <a:lnTo>
                      <a:pt x="208" y="0"/>
                    </a:lnTo>
                    <a:lnTo>
                      <a:pt x="0" y="208"/>
                    </a:lnTo>
                    <a:lnTo>
                      <a:pt x="70" y="21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5" name=""/>
              <p:cNvSpPr/>
              <p:nvPr/>
            </p:nvSpPr>
            <p:spPr>
              <a:xfrm>
                <a:off x="9023350" y="-436596"/>
                <a:ext cx="120650" cy="123825"/>
              </a:xfrm>
              <a:custGeom>
                <a:avLst/>
                <a:gdLst/>
                <a:cxnLst>
                  <a:cxn ang="0">
                    <a:pos x="70" y="78"/>
                  </a:cxn>
                  <a:cxn ang="0">
                    <a:pos x="76" y="72"/>
                  </a:cxn>
                  <a:cxn ang="0">
                    <a:pos x="76" y="0"/>
                  </a:cxn>
                  <a:cxn ang="0">
                    <a:pos x="0" y="76"/>
                  </a:cxn>
                  <a:cxn ang="0">
                    <a:pos x="70" y="78"/>
                  </a:cxn>
                </a:cxnLst>
                <a:rect l="0" t="0" r="r" b="b"/>
                <a:pathLst>
                  <a:path w="76" h="78">
                    <a:moveTo>
                      <a:pt x="70" y="78"/>
                    </a:moveTo>
                    <a:lnTo>
                      <a:pt x="76" y="72"/>
                    </a:lnTo>
                    <a:lnTo>
                      <a:pt x="76" y="0"/>
                    </a:lnTo>
                    <a:lnTo>
                      <a:pt x="0" y="76"/>
                    </a:lnTo>
                    <a:lnTo>
                      <a:pt x="70" y="78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10" name=""/>
            <p:cNvSpPr/>
            <p:nvPr/>
          </p:nvSpPr>
          <p:spPr>
            <a:xfrm>
              <a:off x="7858148" y="4500570"/>
              <a:ext cx="1285852" cy="78268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1" y="5286388"/>
              <a:ext cx="9143999" cy="157161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7858148" y="5286388"/>
              <a:ext cx="1285200" cy="1571611"/>
            </a:xfrm>
            <a:prstGeom prst="rect">
              <a:avLst/>
            </a:prstGeom>
            <a:solidFill>
              <a:schemeClr val="tx1">
                <a:lumMod val="10000"/>
                <a:lumOff val="90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13" name=""/>
            <p:cNvCxnSpPr/>
            <p:nvPr/>
          </p:nvCxnSpPr>
          <p:spPr>
            <a:xfrm>
              <a:off x="0" y="5260803"/>
              <a:ext cx="9144000" cy="1588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724877" y="3537860"/>
            <a:ext cx="9740827" cy="858614"/>
          </a:xfrm>
        </p:spPr>
        <p:txBody>
          <a:bodyPr/>
          <a:lstStyle>
            <a:lvl1pPr algn="l">
              <a:defRPr sz="4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subTitle" idx="1"/>
          </p:nvPr>
        </p:nvSpPr>
        <p:spPr>
          <a:xfrm>
            <a:off x="724877" y="3030886"/>
            <a:ext cx="9740827" cy="398114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106" name="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107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sp>
        <p:nvSpPr>
          <p:cNvPr id="108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간지" type="objOnly" preserve="1">
  <p:cSld name="간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"/>
          <p:cNvSpPr/>
          <p:nvPr/>
        </p:nvSpPr>
        <p:spPr>
          <a:xfrm>
            <a:off x="1" y="6286520"/>
            <a:ext cx="12191998" cy="57148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7" name=""/>
          <p:cNvGrpSpPr/>
          <p:nvPr/>
        </p:nvGrpSpPr>
        <p:grpSpPr>
          <a:xfrm rot="0">
            <a:off x="0" y="4643450"/>
            <a:ext cx="12124275" cy="1571633"/>
            <a:chOff x="0" y="-1357346"/>
            <a:chExt cx="9144000" cy="1044575"/>
          </a:xfrm>
          <a:solidFill>
            <a:schemeClr val="tx2">
              <a:lumMod val="20000"/>
              <a:lumOff val="80000"/>
              <a:alpha val="49000"/>
            </a:schemeClr>
          </a:solidFill>
        </p:grpSpPr>
        <p:sp>
          <p:nvSpPr>
            <p:cNvPr id="8" name="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0" name=""/>
          <p:cNvSpPr/>
          <p:nvPr/>
        </p:nvSpPr>
        <p:spPr>
          <a:xfrm>
            <a:off x="10477530" y="-1"/>
            <a:ext cx="1714469" cy="464457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1" name=""/>
          <p:cNvSpPr/>
          <p:nvPr/>
        </p:nvSpPr>
        <p:spPr>
          <a:xfrm>
            <a:off x="10477530" y="4630057"/>
            <a:ext cx="1714469" cy="16512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02" name=""/>
          <p:cNvCxnSpPr/>
          <p:nvPr/>
        </p:nvCxnSpPr>
        <p:spPr>
          <a:xfrm>
            <a:off x="0" y="6256360"/>
            <a:ext cx="12191999" cy="1588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"/>
          <p:cNvSpPr/>
          <p:nvPr/>
        </p:nvSpPr>
        <p:spPr>
          <a:xfrm>
            <a:off x="10496731" y="6286520"/>
            <a:ext cx="1695267" cy="571480"/>
          </a:xfrm>
          <a:prstGeom prst="rect">
            <a:avLst/>
          </a:prstGeom>
          <a:solidFill>
            <a:schemeClr val="tx1">
              <a:lumMod val="10000"/>
              <a:lumOff val="9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571461" y="4714884"/>
            <a:ext cx="9810818" cy="1470025"/>
          </a:xfrm>
        </p:spPr>
        <p:txBody>
          <a:bodyPr/>
          <a:lstStyle>
            <a:lvl1pPr>
              <a:defRPr sz="4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04" name="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105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sp>
        <p:nvSpPr>
          <p:cNvPr id="106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2" y="1214422"/>
            <a:ext cx="1741717" cy="5628251"/>
            <a:chOff x="2" y="1214422"/>
            <a:chExt cx="1306288" cy="5546291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8" name=""/>
            <p:cNvSpPr/>
            <p:nvPr/>
          </p:nvSpPr>
          <p:spPr>
            <a:xfrm rot="16200000">
              <a:off x="-54438" y="6692016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"/>
            <p:cNvSpPr/>
            <p:nvPr/>
          </p:nvSpPr>
          <p:spPr>
            <a:xfrm rot="16200000">
              <a:off x="23393" y="6625284"/>
              <a:ext cx="119980" cy="150878"/>
            </a:xfrm>
            <a:custGeom>
              <a:avLst/>
              <a:gd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 rot="16200000">
              <a:off x="-54438" y="6483630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 rot="16200000">
              <a:off x="50225" y="6390065"/>
              <a:ext cx="328366" cy="412930"/>
            </a:xfrm>
            <a:custGeom>
              <a:avLst/>
              <a:gd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 rot="16200000">
              <a:off x="-54438" y="6275244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"/>
            <p:cNvSpPr/>
            <p:nvPr/>
          </p:nvSpPr>
          <p:spPr>
            <a:xfrm rot="16200000">
              <a:off x="77058" y="6154846"/>
              <a:ext cx="536752" cy="674981"/>
            </a:xfrm>
            <a:custGeom>
              <a:avLst/>
              <a:gd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"/>
            <p:cNvSpPr/>
            <p:nvPr/>
          </p:nvSpPr>
          <p:spPr>
            <a:xfrm rot="16200000">
              <a:off x="-54438" y="6066858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"/>
            <p:cNvSpPr/>
            <p:nvPr/>
          </p:nvSpPr>
          <p:spPr>
            <a:xfrm rot="16200000">
              <a:off x="103891" y="5919627"/>
              <a:ext cx="745138" cy="937033"/>
            </a:xfrm>
            <a:custGeom>
              <a:avLst/>
              <a:gd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 rot="16200000">
              <a:off x="130724" y="5684409"/>
              <a:ext cx="953524" cy="1199084"/>
            </a:xfrm>
            <a:custGeom>
              <a:avLst/>
              <a:gd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"/>
            <p:cNvSpPr/>
            <p:nvPr/>
          </p:nvSpPr>
          <p:spPr>
            <a:xfrm rot="16200000">
              <a:off x="85634" y="5521112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"/>
            <p:cNvSpPr/>
            <p:nvPr/>
          </p:nvSpPr>
          <p:spPr>
            <a:xfrm rot="16200000">
              <a:off x="-54438" y="6580139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"/>
            <p:cNvSpPr/>
            <p:nvPr/>
          </p:nvSpPr>
          <p:spPr>
            <a:xfrm rot="16200000">
              <a:off x="-54438" y="6371753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 rot="16200000">
              <a:off x="-54438" y="6163367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 rot="16200000">
              <a:off x="-54438" y="5954981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"/>
            <p:cNvSpPr/>
            <p:nvPr/>
          </p:nvSpPr>
          <p:spPr>
            <a:xfrm rot="16200000">
              <a:off x="-54438" y="5746595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"/>
            <p:cNvSpPr/>
            <p:nvPr/>
          </p:nvSpPr>
          <p:spPr>
            <a:xfrm rot="16200000">
              <a:off x="-54438" y="5538209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"/>
            <p:cNvSpPr/>
            <p:nvPr/>
          </p:nvSpPr>
          <p:spPr>
            <a:xfrm rot="16200000">
              <a:off x="-54438" y="5446055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"/>
            <p:cNvSpPr/>
            <p:nvPr/>
          </p:nvSpPr>
          <p:spPr>
            <a:xfrm rot="16200000">
              <a:off x="85634" y="5317082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"/>
            <p:cNvSpPr/>
            <p:nvPr/>
          </p:nvSpPr>
          <p:spPr>
            <a:xfrm rot="16200000">
              <a:off x="-54438" y="5237669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"/>
            <p:cNvSpPr/>
            <p:nvPr/>
          </p:nvSpPr>
          <p:spPr>
            <a:xfrm rot="16200000">
              <a:off x="85634" y="5108696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"/>
            <p:cNvSpPr/>
            <p:nvPr/>
          </p:nvSpPr>
          <p:spPr>
            <a:xfrm rot="16200000">
              <a:off x="-54438" y="5029283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"/>
            <p:cNvSpPr/>
            <p:nvPr/>
          </p:nvSpPr>
          <p:spPr>
            <a:xfrm rot="16200000">
              <a:off x="85634" y="4900310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"/>
            <p:cNvSpPr/>
            <p:nvPr/>
          </p:nvSpPr>
          <p:spPr>
            <a:xfrm rot="16200000">
              <a:off x="-54438" y="4820897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"/>
            <p:cNvSpPr/>
            <p:nvPr/>
          </p:nvSpPr>
          <p:spPr>
            <a:xfrm rot="16200000">
              <a:off x="85634" y="4691924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"/>
            <p:cNvSpPr/>
            <p:nvPr/>
          </p:nvSpPr>
          <p:spPr>
            <a:xfrm rot="16200000">
              <a:off x="-54438" y="4612511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"/>
            <p:cNvSpPr/>
            <p:nvPr/>
          </p:nvSpPr>
          <p:spPr>
            <a:xfrm rot="16200000">
              <a:off x="85634" y="4483538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"/>
            <p:cNvSpPr/>
            <p:nvPr/>
          </p:nvSpPr>
          <p:spPr>
            <a:xfrm rot="16200000">
              <a:off x="-54438" y="4404125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"/>
            <p:cNvSpPr/>
            <p:nvPr/>
          </p:nvSpPr>
          <p:spPr>
            <a:xfrm rot="16200000">
              <a:off x="85634" y="4275152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"/>
            <p:cNvSpPr/>
            <p:nvPr/>
          </p:nvSpPr>
          <p:spPr>
            <a:xfrm rot="16200000">
              <a:off x="-54438" y="4195739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"/>
            <p:cNvSpPr/>
            <p:nvPr/>
          </p:nvSpPr>
          <p:spPr>
            <a:xfrm rot="16200000">
              <a:off x="85634" y="4066766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"/>
            <p:cNvSpPr/>
            <p:nvPr/>
          </p:nvSpPr>
          <p:spPr>
            <a:xfrm rot="16200000">
              <a:off x="-54438" y="3987353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 rot="16200000">
              <a:off x="85634" y="3858380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"/>
            <p:cNvSpPr/>
            <p:nvPr/>
          </p:nvSpPr>
          <p:spPr>
            <a:xfrm rot="16200000">
              <a:off x="-54438" y="3778967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"/>
            <p:cNvSpPr/>
            <p:nvPr/>
          </p:nvSpPr>
          <p:spPr>
            <a:xfrm rot="16200000">
              <a:off x="85634" y="3649994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"/>
            <p:cNvSpPr/>
            <p:nvPr/>
          </p:nvSpPr>
          <p:spPr>
            <a:xfrm rot="16200000">
              <a:off x="-54438" y="3570581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"/>
            <p:cNvSpPr/>
            <p:nvPr/>
          </p:nvSpPr>
          <p:spPr>
            <a:xfrm rot="16200000">
              <a:off x="85634" y="3441608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"/>
            <p:cNvSpPr/>
            <p:nvPr/>
          </p:nvSpPr>
          <p:spPr>
            <a:xfrm rot="16200000">
              <a:off x="-54438" y="3362195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 rot="16200000">
              <a:off x="85634" y="3233222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 rot="16200000">
              <a:off x="-54438" y="3153809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 rot="16200000">
              <a:off x="85634" y="3024836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 rot="16200000">
              <a:off x="-54438" y="2945423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 rot="16200000">
              <a:off x="85634" y="2816450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 rot="16200000">
              <a:off x="-54438" y="2737037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 rot="16200000">
              <a:off x="85634" y="2608064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 rot="16200000">
              <a:off x="-54438" y="2528652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"/>
            <p:cNvSpPr/>
            <p:nvPr/>
          </p:nvSpPr>
          <p:spPr>
            <a:xfrm rot="16200000">
              <a:off x="85634" y="2399679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"/>
            <p:cNvSpPr/>
            <p:nvPr/>
          </p:nvSpPr>
          <p:spPr>
            <a:xfrm rot="16200000">
              <a:off x="-54438" y="2326581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"/>
            <p:cNvSpPr/>
            <p:nvPr/>
          </p:nvSpPr>
          <p:spPr>
            <a:xfrm rot="16200000">
              <a:off x="85634" y="2197607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"/>
            <p:cNvSpPr/>
            <p:nvPr/>
          </p:nvSpPr>
          <p:spPr>
            <a:xfrm rot="16200000">
              <a:off x="-54438" y="2118195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"/>
            <p:cNvSpPr/>
            <p:nvPr/>
          </p:nvSpPr>
          <p:spPr>
            <a:xfrm rot="16200000">
              <a:off x="85634" y="1989221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"/>
            <p:cNvSpPr/>
            <p:nvPr/>
          </p:nvSpPr>
          <p:spPr>
            <a:xfrm rot="16200000">
              <a:off x="-54438" y="1909809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"/>
            <p:cNvSpPr/>
            <p:nvPr/>
          </p:nvSpPr>
          <p:spPr>
            <a:xfrm rot="16200000">
              <a:off x="85634" y="1780835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"/>
            <p:cNvSpPr/>
            <p:nvPr/>
          </p:nvSpPr>
          <p:spPr>
            <a:xfrm rot="16200000">
              <a:off x="-54438" y="1701423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"/>
            <p:cNvSpPr/>
            <p:nvPr/>
          </p:nvSpPr>
          <p:spPr>
            <a:xfrm rot="16200000">
              <a:off x="85634" y="1572449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"/>
            <p:cNvSpPr/>
            <p:nvPr/>
          </p:nvSpPr>
          <p:spPr>
            <a:xfrm rot="16200000">
              <a:off x="-54438" y="1493037"/>
              <a:ext cx="116822" cy="7941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"/>
            <p:cNvSpPr/>
            <p:nvPr/>
          </p:nvSpPr>
          <p:spPr>
            <a:xfrm rot="16200000">
              <a:off x="85634" y="1364063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"/>
            <p:cNvSpPr/>
            <p:nvPr/>
          </p:nvSpPr>
          <p:spPr>
            <a:xfrm rot="16200000">
              <a:off x="85634" y="1155677"/>
              <a:ext cx="1142966" cy="1298346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"/>
            <p:cNvSpPr/>
            <p:nvPr/>
          </p:nvSpPr>
          <p:spPr>
            <a:xfrm rot="16200000">
              <a:off x="228000" y="1089659"/>
              <a:ext cx="953524" cy="1203055"/>
            </a:xfrm>
            <a:custGeom>
              <a:avLst/>
              <a:gd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"/>
            <p:cNvSpPr/>
            <p:nvPr/>
          </p:nvSpPr>
          <p:spPr>
            <a:xfrm rot="16200000">
              <a:off x="463219" y="1116493"/>
              <a:ext cx="745138" cy="941003"/>
            </a:xfrm>
            <a:custGeom>
              <a:avLst/>
              <a:gd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"/>
            <p:cNvSpPr/>
            <p:nvPr/>
          </p:nvSpPr>
          <p:spPr>
            <a:xfrm rot="16200000">
              <a:off x="698438" y="1143329"/>
              <a:ext cx="536752" cy="678952"/>
            </a:xfrm>
            <a:custGeom>
              <a:avLst/>
              <a:gd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"/>
            <p:cNvSpPr/>
            <p:nvPr/>
          </p:nvSpPr>
          <p:spPr>
            <a:xfrm rot="16200000">
              <a:off x="933657" y="1170168"/>
              <a:ext cx="328366" cy="416900"/>
            </a:xfrm>
            <a:custGeom>
              <a:avLst/>
              <a:gd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"/>
            <p:cNvSpPr/>
            <p:nvPr/>
          </p:nvSpPr>
          <p:spPr>
            <a:xfrm rot="16200000">
              <a:off x="1168875" y="1196987"/>
              <a:ext cx="119980" cy="154849"/>
            </a:xfrm>
            <a:custGeom>
              <a:avLst/>
              <a:gd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0" name=""/>
          <p:cNvSpPr/>
          <p:nvPr/>
        </p:nvSpPr>
        <p:spPr>
          <a:xfrm>
            <a:off x="0" y="-2"/>
            <a:ext cx="1744133" cy="12176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1" name=""/>
          <p:cNvSpPr/>
          <p:nvPr/>
        </p:nvSpPr>
        <p:spPr>
          <a:xfrm rot="16200000">
            <a:off x="-1667048" y="3381376"/>
            <a:ext cx="6858000" cy="9525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2" name=""/>
          <p:cNvSpPr>
            <a:spLocks noGrp="1"/>
          </p:cNvSpPr>
          <p:nvPr>
            <p:ph type="title" idx="0"/>
          </p:nvPr>
        </p:nvSpPr>
        <p:spPr>
          <a:xfrm>
            <a:off x="2285973" y="1000108"/>
            <a:ext cx="9144063" cy="1143000"/>
          </a:xfrm>
        </p:spPr>
        <p:txBody>
          <a:bodyPr/>
          <a:lstStyle>
            <a:lvl1pPr algn="l"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74" name=""/>
          <p:cNvSpPr>
            <a:spLocks noGrp="1"/>
          </p:cNvSpPr>
          <p:nvPr>
            <p:ph type="body" sz="quarter" idx="15"/>
          </p:nvPr>
        </p:nvSpPr>
        <p:spPr>
          <a:xfrm>
            <a:off x="2285973" y="2286000"/>
            <a:ext cx="9143999" cy="35004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5400000">
            <a:off x="7524616" y="2190803"/>
            <a:ext cx="6858001" cy="2476474"/>
            <a:chOff x="0" y="-1357346"/>
            <a:chExt cx="9144000" cy="1044575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8" name="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0" name=""/>
          <p:cNvSpPr/>
          <p:nvPr/>
        </p:nvSpPr>
        <p:spPr>
          <a:xfrm>
            <a:off x="3627" y="0"/>
            <a:ext cx="17417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12017827" y="0"/>
            <a:ext cx="17417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1" name=""/>
          <p:cNvSpPr>
            <a:spLocks noGrp="1"/>
          </p:cNvSpPr>
          <p:nvPr>
            <p:ph type="title" orient="vert" idx="0"/>
          </p:nvPr>
        </p:nvSpPr>
        <p:spPr>
          <a:xfrm>
            <a:off x="9810775" y="274638"/>
            <a:ext cx="1771622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02" name=""/>
          <p:cNvSpPr>
            <a:spLocks noGrp="1"/>
          </p:cNvSpPr>
          <p:nvPr>
            <p:ph type="body" orient="vert" idx="1"/>
          </p:nvPr>
        </p:nvSpPr>
        <p:spPr>
          <a:xfrm>
            <a:off x="406399" y="274638"/>
            <a:ext cx="9118623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CFF97BFC-7AC6-48EA-B128-E54479BD4B7D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>
            <a:lvl8pPr>
              <a:defRPr/>
            </a:lvl8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 flipH="1" flipV="1">
            <a:off x="67724" y="351939"/>
            <a:ext cx="12124275" cy="1571633"/>
            <a:chOff x="0" y="-1357346"/>
            <a:chExt cx="9144000" cy="1044575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8" name="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0" name=""/>
          <p:cNvSpPr/>
          <p:nvPr/>
        </p:nvSpPr>
        <p:spPr>
          <a:xfrm flipH="1">
            <a:off x="0" y="1928802"/>
            <a:ext cx="1714469" cy="492919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01" name=""/>
          <p:cNvGrpSpPr/>
          <p:nvPr/>
        </p:nvGrpSpPr>
        <p:grpSpPr>
          <a:xfrm rot="0">
            <a:off x="0" y="285728"/>
            <a:ext cx="12191999" cy="1651237"/>
            <a:chOff x="0" y="576705"/>
            <a:chExt cx="9144000" cy="1651237"/>
          </a:xfrm>
        </p:grpSpPr>
        <p:sp>
          <p:nvSpPr>
            <p:cNvPr id="102" name=""/>
            <p:cNvSpPr/>
            <p:nvPr/>
          </p:nvSpPr>
          <p:spPr>
            <a:xfrm flipH="1">
              <a:off x="0" y="576705"/>
              <a:ext cx="1285852" cy="165123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103" name=""/>
            <p:cNvCxnSpPr/>
            <p:nvPr/>
          </p:nvCxnSpPr>
          <p:spPr>
            <a:xfrm flipH="1" flipV="1">
              <a:off x="0" y="600051"/>
              <a:ext cx="9144000" cy="1588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"/>
          <p:cNvGrpSpPr/>
          <p:nvPr/>
        </p:nvGrpSpPr>
        <p:grpSpPr>
          <a:xfrm rot="0">
            <a:off x="0" y="-1"/>
            <a:ext cx="12191998" cy="285729"/>
            <a:chOff x="0" y="-1"/>
            <a:chExt cx="9143999" cy="571480"/>
          </a:xfrm>
        </p:grpSpPr>
        <p:sp>
          <p:nvSpPr>
            <p:cNvPr id="105" name=""/>
            <p:cNvSpPr/>
            <p:nvPr/>
          </p:nvSpPr>
          <p:spPr>
            <a:xfrm flipH="1">
              <a:off x="0" y="-1"/>
              <a:ext cx="9143999" cy="5714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6" name=""/>
            <p:cNvSpPr/>
            <p:nvPr/>
          </p:nvSpPr>
          <p:spPr>
            <a:xfrm flipH="1">
              <a:off x="0" y="-1"/>
              <a:ext cx="1271451" cy="571480"/>
            </a:xfrm>
            <a:prstGeom prst="rect">
              <a:avLst/>
            </a:prstGeom>
            <a:solidFill>
              <a:schemeClr val="tx1">
                <a:lumMod val="10000"/>
                <a:lumOff val="90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7" name=""/>
          <p:cNvSpPr>
            <a:spLocks noGrp="1"/>
          </p:cNvSpPr>
          <p:nvPr>
            <p:ph type="title" idx="0"/>
          </p:nvPr>
        </p:nvSpPr>
        <p:spPr>
          <a:xfrm>
            <a:off x="2190722" y="3643303"/>
            <a:ext cx="9242226" cy="928705"/>
          </a:xfrm>
        </p:spPr>
        <p:txBody>
          <a:bodyPr anchor="t"/>
          <a:lstStyle>
            <a:lvl1pPr algn="r">
              <a:defRPr sz="4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08" name=""/>
          <p:cNvSpPr>
            <a:spLocks noGrp="1"/>
          </p:cNvSpPr>
          <p:nvPr>
            <p:ph type="body" idx="1"/>
          </p:nvPr>
        </p:nvSpPr>
        <p:spPr>
          <a:xfrm>
            <a:off x="2190723" y="3214686"/>
            <a:ext cx="9144063" cy="428617"/>
          </a:xfrm>
        </p:spPr>
        <p:txBody>
          <a:bodyPr anchor="b">
            <a:noAutofit/>
          </a:bodyPr>
          <a:lstStyle>
            <a:lvl1pPr marL="0" indent="0" algn="r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CFF97BFC-7AC6-48EA-B128-E54479BD4B7D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half" idx="1"/>
          </p:nvPr>
        </p:nvSpPr>
        <p:spPr>
          <a:xfrm>
            <a:off x="444498" y="1314450"/>
            <a:ext cx="5543590" cy="496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6pPr>
            <a:lvl7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7pPr>
            <a:lvl8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8pPr>
            <a:lvl9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half" idx="2"/>
          </p:nvPr>
        </p:nvSpPr>
        <p:spPr>
          <a:xfrm>
            <a:off x="6203909" y="1314450"/>
            <a:ext cx="5543590" cy="496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6pPr>
            <a:lvl7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7pPr>
            <a:lvl8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8pPr>
            <a:lvl9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6" name=""/>
          <p:cNvSpPr>
            <a:spLocks noGrp="1" noTextEdit="1"/>
          </p:cNvSpPr>
          <p:nvPr>
            <p:ph type="tbl" sz="quarter" idx="13"/>
          </p:nvPr>
        </p:nvSpPr>
        <p:spPr>
          <a:xfrm>
            <a:off x="444499" y="1323134"/>
            <a:ext cx="11302999" cy="4953841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sz="quarter" idx="1"/>
          </p:nvPr>
        </p:nvSpPr>
        <p:spPr>
          <a:xfrm>
            <a:off x="444499" y="1313963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sz="quarter" idx="2"/>
          </p:nvPr>
        </p:nvSpPr>
        <p:spPr>
          <a:xfrm>
            <a:off x="6197598" y="1313963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8" name=""/>
          <p:cNvSpPr>
            <a:spLocks noGrp="1"/>
          </p:cNvSpPr>
          <p:nvPr>
            <p:ph sz="quarter" idx="3"/>
          </p:nvPr>
        </p:nvSpPr>
        <p:spPr>
          <a:xfrm>
            <a:off x="442937" y="3938099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sz="quarter" idx="4"/>
          </p:nvPr>
        </p:nvSpPr>
        <p:spPr>
          <a:xfrm>
            <a:off x="6196035" y="3938099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그림 및 설명" type="picTx" preserve="1">
  <p:cSld name="그림 및 설명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"/>
          <p:cNvGrpSpPr/>
          <p:nvPr/>
        </p:nvGrpSpPr>
        <p:grpSpPr>
          <a:xfrm rot="0">
            <a:off x="0" y="5286367"/>
            <a:ext cx="12191999" cy="1571633"/>
            <a:chOff x="0" y="-1357346"/>
            <a:chExt cx="9144000" cy="1044575"/>
          </a:xfrm>
          <a:solidFill>
            <a:schemeClr val="tx2">
              <a:lumMod val="20000"/>
              <a:lumOff val="80000"/>
              <a:alpha val="49000"/>
            </a:schemeClr>
          </a:solidFill>
        </p:grpSpPr>
        <p:sp>
          <p:nvSpPr>
            <p:cNvPr id="9" name="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0" name="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1" name=""/>
          <p:cNvSpPr/>
          <p:nvPr/>
        </p:nvSpPr>
        <p:spPr>
          <a:xfrm rot="5400000">
            <a:off x="6030682" y="696878"/>
            <a:ext cx="130630" cy="1219199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 rot="5400000">
            <a:off x="6030682" y="-6030493"/>
            <a:ext cx="130630" cy="12191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1714469" y="500042"/>
            <a:ext cx="8680109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pic" idx="1"/>
          </p:nvPr>
        </p:nvSpPr>
        <p:spPr>
          <a:xfrm>
            <a:off x="1714469" y="1071546"/>
            <a:ext cx="8680109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body" sz="half" idx="2"/>
          </p:nvPr>
        </p:nvSpPr>
        <p:spPr>
          <a:xfrm>
            <a:off x="1714469" y="5338782"/>
            <a:ext cx="868010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103" name="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104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sp>
        <p:nvSpPr>
          <p:cNvPr id="105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분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"/>
          <p:cNvGrpSpPr/>
          <p:nvPr/>
        </p:nvGrpSpPr>
        <p:grpSpPr>
          <a:xfrm rot="0">
            <a:off x="0" y="0"/>
            <a:ext cx="12191999" cy="1044575"/>
            <a:chOff x="0" y="-1357346"/>
            <a:chExt cx="9144000" cy="1044575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17" name="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4" name="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5" name="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8" name="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9" name="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0" name="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1" name="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2" name="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3" name="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4" name="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5" name="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6" name="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7" name="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20" name=""/>
          <p:cNvSpPr/>
          <p:nvPr/>
        </p:nvSpPr>
        <p:spPr>
          <a:xfrm>
            <a:off x="0" y="6727371"/>
            <a:ext cx="12210917" cy="13062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1" name=""/>
          <p:cNvSpPr/>
          <p:nvPr/>
        </p:nvSpPr>
        <p:spPr>
          <a:xfrm>
            <a:off x="0" y="-1"/>
            <a:ext cx="174171" cy="104502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  <p:sldLayoutId id="2147484051" r:id="rId12"/>
  </p:sldLayoutIdLst>
  <p:transition xmlns:mc="http://schemas.openxmlformats.org/markup-compatibility/2006" xmlns:hp="http://schemas.haansoft.com/office/presentation/8.0" mc:Ignorable="hp" hp:hslDur="500"/>
  <p:hf sldNum="0" hdr="0"/>
  <p:txStyles>
    <p:titleStyle>
      <a:lvl1pPr algn="l" defTabSz="9144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1" hangingPunct="1">
        <a:spcBef>
          <a:spcPct val="20000"/>
        </a:spcBef>
        <a:buClr>
          <a:schemeClr val="tx2">
            <a:lumMod val="50000"/>
          </a:schemeClr>
        </a:buClr>
        <a:buSzPct val="100000"/>
        <a:buFont typeface="Arial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447675" indent="-2571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Wingdings"/>
        <a:buChar char="§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Wingdings"/>
        <a:buChar char="ü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Arial"/>
        <a:buChar char="–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990600" indent="-171450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Arial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1160463" indent="-173038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 baseline="0">
          <a:solidFill>
            <a:schemeClr val="bg2">
              <a:lumMod val="25000"/>
            </a:schemeClr>
          </a:solidFill>
          <a:latin typeface="+mn-ea"/>
          <a:ea typeface="+mn-ea"/>
          <a:cs typeface="+mn-cs"/>
        </a:defRPr>
      </a:lvl6pPr>
      <a:lvl7pPr marL="1323975" indent="-163513" algn="l" defTabSz="70485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7pPr>
      <a:lvl8pPr marL="1524000" indent="-1809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8pPr>
      <a:lvl9pPr marL="1698625" indent="-17462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3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3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3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3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3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3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36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video" Target="../media/media1.mp4"  /><Relationship Id="rId4" Type="http://schemas.microsoft.com/office/2007/relationships/media" Target="../media/media2.mp4"  /><Relationship Id="rId5" Type="http://schemas.openxmlformats.org/officeDocument/2006/relationships/image" Target="../media/image3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395616" y="1358748"/>
            <a:ext cx="9834900" cy="858614"/>
          </a:xfrm>
        </p:spPr>
        <p:txBody>
          <a:bodyPr/>
          <a:lstStyle/>
          <a:p>
            <a:pPr algn="ctr">
              <a:defRPr/>
            </a:pPr>
            <a:r>
              <a:rPr lang="ko-KR" altLang="en-US" sz="4200" b="1">
                <a:solidFill>
                  <a:schemeClr val="tx1"/>
                </a:solidFill>
                <a:latin typeface="함초롬바탕"/>
                <a:ea typeface="함초롬바탕"/>
                <a:cs typeface="함초롬바탕"/>
              </a:rPr>
              <a:t>객체지향 프로그래밍 설문조사 프로젝트</a:t>
            </a:r>
            <a:endParaRPr lang="ko-KR" altLang="en-US" sz="4200" b="1">
              <a:solidFill>
                <a:schemeClr val="tx1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9" name="제목 1"/>
          <p:cNvSpPr/>
          <p:nvPr/>
        </p:nvSpPr>
        <p:spPr>
          <a:xfrm>
            <a:off x="395616" y="1958658"/>
            <a:ext cx="9834900" cy="858614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  <a:solidFill>
                  <a:srgbClr val="323232"/>
                </a:solidFill>
                <a:latin typeface="함초롬바탕"/>
                <a:ea typeface="함초롬바탕"/>
                <a:cs typeface="함초롬바탕"/>
              </a:rPr>
              <a:t>주제 </a:t>
            </a:r>
            <a:r>
              <a:rPr xmlns:mc="http://schemas.openxmlformats.org/markup-compatibility/2006" xmlns:hp="http://schemas.haansoft.com/office/presentation/8.0" kumimoji="0" lang="en-US" altLang="ko-KR" sz="2300" b="0" i="0" u="none" strike="noStrike" kern="1200" cap="none" spc="0" normalizeH="0" baseline="0" mc:Ignorable="hp" hp:hslEmbossed="0">
                <a:solidFill>
                  <a:srgbClr val="323232"/>
                </a:solidFill>
                <a:latin typeface="함초롬바탕"/>
                <a:ea typeface="함초롬바탕"/>
                <a:cs typeface="함초롬바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  <a:solidFill>
                  <a:srgbClr val="323232"/>
                </a:solidFill>
                <a:latin typeface="함초롬바탕"/>
                <a:ea typeface="함초롬바탕"/>
                <a:cs typeface="함초롬바탕"/>
              </a:rPr>
              <a:t> 부족한 실습과목 보충에 관한 설문조사</a:t>
            </a:r>
            <a:endPara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<a:solidFill>
                <a:srgbClr val="323232"/>
              </a:solidFill>
              <a:latin typeface="함초롬바탕"/>
              <a:cs typeface="함초롬바탕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753" y="104539"/>
            <a:ext cx="591725" cy="590722"/>
          </a:xfrm>
          <a:prstGeom prst="rect">
            <a:avLst/>
          </a:prstGeom>
        </p:spPr>
      </p:pic>
      <p:sp>
        <p:nvSpPr>
          <p:cNvPr id="11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12" nam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함초롬바탕"/>
                <a:ea typeface="함초롬바탕"/>
                <a:cs typeface="함초롬바탕"/>
              </a:rPr>
              <a:t>폼 이미지 분석 </a:t>
            </a:r>
            <a:r>
              <a:rPr lang="en-US" altLang="ko-KR" sz="2500" b="1">
                <a:latin typeface="함초롬바탕"/>
                <a:ea typeface="함초롬바탕"/>
                <a:cs typeface="함초롬바탕"/>
              </a:rPr>
              <a:t>View</a:t>
            </a:r>
            <a:r>
              <a:rPr lang="ko-KR" altLang="en-US" sz="2500" b="1">
                <a:latin typeface="함초롬바탕"/>
                <a:ea typeface="함초롬바탕"/>
                <a:cs typeface="함초롬바탕"/>
              </a:rPr>
              <a:t> </a:t>
            </a:r>
            <a:r>
              <a:rPr lang="en-US" altLang="ko-KR" sz="2500" b="1">
                <a:latin typeface="함초롬바탕"/>
                <a:ea typeface="함초롬바탕"/>
                <a:cs typeface="함초롬바탕"/>
              </a:rPr>
              <a:t>(=Form2)</a:t>
            </a:r>
            <a:endParaRPr lang="en-US" altLang="ko-KR" sz="2500" b="1"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8935" y="6130752"/>
            <a:ext cx="591725" cy="590722"/>
          </a:xfrm>
          <a:prstGeom prst="rect">
            <a:avLst/>
          </a:prstGeom>
        </p:spPr>
      </p:pic>
      <p:sp>
        <p:nvSpPr>
          <p:cNvPr id="20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21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sp>
        <p:nvSpPr>
          <p:cNvPr id="27" name=""/>
          <p:cNvSpPr/>
          <p:nvPr/>
        </p:nvSpPr>
        <p:spPr>
          <a:xfrm>
            <a:off x="7468166" y="1258531"/>
            <a:ext cx="4266631" cy="4645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 lang="ko-KR" altLang="en-US">
              <a:solidFill>
                <a:schemeClr val="dk1"/>
              </a:solidFill>
              <a:latin typeface="함초롬바탕"/>
              <a:ea typeface="함초롬바탕"/>
              <a:cs typeface="함초롬바탕"/>
            </a:endParaRPr>
          </a:p>
          <a:p>
            <a:pPr>
              <a:defRPr/>
            </a:pPr>
            <a:endParaRPr lang="ko-KR" altLang="en-US">
              <a:solidFill>
                <a:schemeClr val="dk1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☞ </a:t>
            </a:r>
            <a:r>
              <a:rPr lang="en-US" altLang="ko-KR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datagridview</a:t>
            </a:r>
            <a:r>
              <a:rPr lang="ko-KR" altLang="en-US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를 통해 화면에 표출</a:t>
            </a:r>
            <a:endParaRPr lang="ko-KR" altLang="en-US">
              <a:solidFill>
                <a:schemeClr val="dk1"/>
              </a:solidFill>
              <a:latin typeface="함초롬바탕"/>
              <a:ea typeface="함초롬바탕"/>
              <a:cs typeface="함초롬바탕"/>
            </a:endParaRPr>
          </a:p>
          <a:p>
            <a:pPr>
              <a:defRPr/>
            </a:pPr>
            <a:endParaRPr lang="ko-KR" altLang="en-US">
              <a:solidFill>
                <a:schemeClr val="dk1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☞ 조회</a:t>
            </a:r>
            <a:r>
              <a:rPr lang="ko-KR" altLang="en-US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버튼 클릭시 </a:t>
            </a:r>
            <a:r>
              <a:rPr lang="en-US" altLang="ko-KR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DB</a:t>
            </a:r>
            <a:r>
              <a:rPr lang="ko-KR" altLang="en-US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에 저장된 데이터를 출력</a:t>
            </a:r>
            <a:endParaRPr lang="ko-KR" altLang="en-US">
              <a:solidFill>
                <a:schemeClr val="dk1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>
              <a:solidFill>
                <a:schemeClr val="dk1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>
              <a:solidFill>
                <a:schemeClr val="dk1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>
              <a:solidFill>
                <a:schemeClr val="dk1"/>
              </a:solidFill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28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31799" y="1258393"/>
            <a:ext cx="6863898" cy="4646021"/>
          </a:xfrm>
          <a:prstGeom prst="rect">
            <a:avLst/>
          </a:prstGeom>
        </p:spPr>
      </p:pic>
      <p:sp>
        <p:nvSpPr>
          <p:cNvPr id="29" name=""/>
          <p:cNvSpPr/>
          <p:nvPr/>
        </p:nvSpPr>
        <p:spPr>
          <a:xfrm>
            <a:off x="5956299" y="1652155"/>
            <a:ext cx="1205922" cy="389660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pic>
        <p:nvPicPr>
          <p:cNvPr id="30" name=""/>
          <p:cNvPicPr/>
          <p:nvPr/>
        </p:nvPicPr>
        <p:blipFill rotWithShape="1">
          <a:blip r:embed="rId4"/>
          <a:srcRect b="1990"/>
          <a:stretch>
            <a:fillRect/>
          </a:stretch>
        </p:blipFill>
        <p:spPr>
          <a:xfrm>
            <a:off x="431799" y="1258531"/>
            <a:ext cx="6863898" cy="4646021"/>
          </a:xfrm>
          <a:prstGeom prst="rect">
            <a:avLst/>
          </a:prstGeom>
        </p:spPr>
      </p:pic>
      <p:pic>
        <p:nvPicPr>
          <p:cNvPr id="31" name=""/>
          <p:cNvPicPr/>
          <p:nvPr/>
        </p:nvPicPr>
        <p:blipFill rotWithShape="1">
          <a:blip r:embed="rId5"/>
          <a:srcRect b="1990"/>
          <a:stretch>
            <a:fillRect/>
          </a:stretch>
        </p:blipFill>
        <p:spPr>
          <a:xfrm>
            <a:off x="431799" y="1258531"/>
            <a:ext cx="6863898" cy="4646021"/>
          </a:xfrm>
          <a:prstGeom prst="rect">
            <a:avLst/>
          </a:prstGeom>
        </p:spPr>
      </p:pic>
      <p:pic>
        <p:nvPicPr>
          <p:cNvPr id="32" name=""/>
          <p:cNvPicPr/>
          <p:nvPr/>
        </p:nvPicPr>
        <p:blipFill rotWithShape="1">
          <a:blip r:embed="rId6"/>
          <a:srcRect l="800" b="1990"/>
          <a:stretch>
            <a:fillRect/>
          </a:stretch>
        </p:blipFill>
        <p:spPr>
          <a:xfrm>
            <a:off x="431798" y="1258531"/>
            <a:ext cx="6863898" cy="4646021"/>
          </a:xfrm>
          <a:prstGeom prst="rect">
            <a:avLst/>
          </a:prstGeom>
        </p:spPr>
      </p:pic>
      <p:pic>
        <p:nvPicPr>
          <p:cNvPr id="33" name="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2298785" y="1258531"/>
            <a:ext cx="7594429" cy="46460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함초롬바탕"/>
                <a:ea typeface="함초롬바탕"/>
                <a:cs typeface="함초롬바탕"/>
              </a:rPr>
              <a:t>폼 이미지 분석 </a:t>
            </a:r>
            <a:r>
              <a:rPr lang="en-US" altLang="ko-KR" sz="2500" b="1">
                <a:latin typeface="함초롬바탕"/>
                <a:ea typeface="함초롬바탕"/>
                <a:cs typeface="함초롬바탕"/>
              </a:rPr>
              <a:t>View (=Form8)</a:t>
            </a:r>
            <a:endParaRPr lang="en-US" altLang="ko-KR" sz="2500" b="1"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8935" y="6130752"/>
            <a:ext cx="591725" cy="590722"/>
          </a:xfrm>
          <a:prstGeom prst="rect">
            <a:avLst/>
          </a:prstGeom>
        </p:spPr>
      </p:pic>
      <p:sp>
        <p:nvSpPr>
          <p:cNvPr id="20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21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pic>
        <p:nvPicPr>
          <p:cNvPr id="33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31799" y="1258531"/>
            <a:ext cx="6864010" cy="4872221"/>
          </a:xfrm>
          <a:prstGeom prst="rect">
            <a:avLst/>
          </a:prstGeom>
        </p:spPr>
      </p:pic>
      <p:pic>
        <p:nvPicPr>
          <p:cNvPr id="36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31799" y="1258531"/>
            <a:ext cx="6864010" cy="4872221"/>
          </a:xfrm>
          <a:prstGeom prst="rect">
            <a:avLst/>
          </a:prstGeom>
        </p:spPr>
      </p:pic>
      <p:pic>
        <p:nvPicPr>
          <p:cNvPr id="35" name=""/>
          <p:cNvPicPr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289851" y="1258531"/>
            <a:ext cx="7612297" cy="4872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함초롬바탕"/>
                <a:ea typeface="함초롬바탕"/>
                <a:cs typeface="함초롬바탕"/>
              </a:rPr>
              <a:t>소스 분석 </a:t>
            </a:r>
            <a:r>
              <a:rPr lang="en-US" altLang="ko-KR" sz="2500" b="1">
                <a:latin typeface="함초롬바탕"/>
                <a:ea typeface="함초롬바탕"/>
                <a:cs typeface="함초롬바탕"/>
              </a:rPr>
              <a:t>Main (=Form1)</a:t>
            </a:r>
            <a:endParaRPr lang="en-US" altLang="ko-KR" sz="2500" b="1"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8935" y="6130752"/>
            <a:ext cx="591725" cy="590722"/>
          </a:xfrm>
          <a:prstGeom prst="rect">
            <a:avLst/>
          </a:prstGeom>
        </p:spPr>
      </p:pic>
      <p:sp>
        <p:nvSpPr>
          <p:cNvPr id="20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21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cxnSp>
        <p:nvCxnSpPr>
          <p:cNvPr id="34" name=""/>
          <p:cNvCxnSpPr/>
          <p:nvPr/>
        </p:nvCxnSpPr>
        <p:spPr>
          <a:xfrm>
            <a:off x="4165598" y="2682586"/>
            <a:ext cx="1718540" cy="86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"/>
          <p:cNvCxnSpPr/>
          <p:nvPr/>
        </p:nvCxnSpPr>
        <p:spPr>
          <a:xfrm>
            <a:off x="4165598" y="5837739"/>
            <a:ext cx="1782039" cy="8659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pic>
        <p:nvPicPr>
          <p:cNvPr id="36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298785" y="1258622"/>
            <a:ext cx="7594429" cy="4872129"/>
          </a:xfrm>
          <a:prstGeom prst="rect">
            <a:avLst/>
          </a:prstGeom>
        </p:spPr>
      </p:pic>
      <p:cxnSp>
        <p:nvCxnSpPr>
          <p:cNvPr id="37" name=""/>
          <p:cNvCxnSpPr/>
          <p:nvPr/>
        </p:nvCxnSpPr>
        <p:spPr>
          <a:xfrm>
            <a:off x="3346576" y="2488571"/>
            <a:ext cx="924207" cy="94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"/>
          <p:cNvCxnSpPr/>
          <p:nvPr/>
        </p:nvCxnSpPr>
        <p:spPr>
          <a:xfrm>
            <a:off x="3346576" y="5912950"/>
            <a:ext cx="924207" cy="943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sp>
        <p:nvSpPr>
          <p:cNvPr id="39" name=""/>
          <p:cNvSpPr/>
          <p:nvPr/>
        </p:nvSpPr>
        <p:spPr>
          <a:xfrm>
            <a:off x="2536101" y="3429000"/>
            <a:ext cx="7261635" cy="860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1" animBg="1"/>
      <p:bldP spid="39" grpId="2" animBg="1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함초롬바탕"/>
                <a:ea typeface="함초롬바탕"/>
                <a:cs typeface="함초롬바탕"/>
              </a:rPr>
              <a:t>소스 분석 </a:t>
            </a:r>
            <a:r>
              <a:rPr lang="en-US" altLang="ko-KR" sz="2500" b="1">
                <a:latin typeface="함초롬바탕"/>
                <a:ea typeface="함초롬바탕"/>
                <a:cs typeface="함초롬바탕"/>
              </a:rPr>
              <a:t>Page1 (=Form3)</a:t>
            </a:r>
            <a:endParaRPr lang="en-US" altLang="ko-KR" sz="2500" b="1"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8935" y="6130752"/>
            <a:ext cx="591725" cy="590722"/>
          </a:xfrm>
          <a:prstGeom prst="rect">
            <a:avLst/>
          </a:prstGeom>
        </p:spPr>
      </p:pic>
      <p:sp>
        <p:nvSpPr>
          <p:cNvPr id="20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21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pic>
        <p:nvPicPr>
          <p:cNvPr id="37" name="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98785" y="1258623"/>
            <a:ext cx="7594429" cy="4872129"/>
          </a:xfrm>
          <a:prstGeom prst="rect">
            <a:avLst/>
          </a:prstGeom>
        </p:spPr>
      </p:pic>
      <p:sp>
        <p:nvSpPr>
          <p:cNvPr id="38" name=""/>
          <p:cNvSpPr/>
          <p:nvPr/>
        </p:nvSpPr>
        <p:spPr>
          <a:xfrm>
            <a:off x="2589317" y="2810933"/>
            <a:ext cx="86360" cy="1842603"/>
          </a:xfrm>
          <a:prstGeom prst="leftBracket">
            <a:avLst>
              <a:gd name="adj" fmla="val 833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pPr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9" name=""/>
          <p:cNvSpPr/>
          <p:nvPr/>
        </p:nvSpPr>
        <p:spPr>
          <a:xfrm>
            <a:off x="2589317" y="4913842"/>
            <a:ext cx="86360" cy="391584"/>
          </a:xfrm>
          <a:prstGeom prst="leftBracket">
            <a:avLst>
              <a:gd name="adj" fmla="val 833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pPr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0" name=""/>
          <p:cNvSpPr/>
          <p:nvPr/>
        </p:nvSpPr>
        <p:spPr>
          <a:xfrm>
            <a:off x="2589317" y="1756833"/>
            <a:ext cx="86360" cy="793750"/>
          </a:xfrm>
          <a:prstGeom prst="leftBracket">
            <a:avLst>
              <a:gd name="adj" fmla="val 833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pPr>
              <a:defRPr/>
            </a:pP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8" grpId="1" animBg="1"/>
      <p:bldP spid="39" grpId="2" animBg="1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함초롬바탕"/>
                <a:ea typeface="함초롬바탕"/>
                <a:cs typeface="함초롬바탕"/>
              </a:rPr>
              <a:t>소스 분석 </a:t>
            </a:r>
            <a:r>
              <a:rPr lang="en-US" altLang="ko-KR" sz="2500" b="1">
                <a:latin typeface="함초롬바탕"/>
                <a:ea typeface="함초롬바탕"/>
                <a:cs typeface="함초롬바탕"/>
              </a:rPr>
              <a:t>Page2 (=Form4)</a:t>
            </a:r>
            <a:endParaRPr lang="en-US" altLang="ko-KR" sz="2500" b="1"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8935" y="6130752"/>
            <a:ext cx="591725" cy="590722"/>
          </a:xfrm>
          <a:prstGeom prst="rect">
            <a:avLst/>
          </a:prstGeom>
        </p:spPr>
      </p:pic>
      <p:sp>
        <p:nvSpPr>
          <p:cNvPr id="20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21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pic>
        <p:nvPicPr>
          <p:cNvPr id="34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298785" y="1272314"/>
            <a:ext cx="7594429" cy="2436064"/>
          </a:xfrm>
          <a:prstGeom prst="rect">
            <a:avLst/>
          </a:prstGeom>
        </p:spPr>
      </p:pic>
      <p:pic>
        <p:nvPicPr>
          <p:cNvPr id="35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2298785" y="3694687"/>
            <a:ext cx="7594429" cy="2436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함초롬바탕"/>
                <a:ea typeface="함초롬바탕"/>
                <a:cs typeface="함초롬바탕"/>
              </a:rPr>
              <a:t>소스 분석 </a:t>
            </a:r>
            <a:r>
              <a:rPr lang="en-US" altLang="ko-KR" sz="2500" b="1">
                <a:latin typeface="함초롬바탕"/>
                <a:ea typeface="함초롬바탕"/>
                <a:cs typeface="함초롬바탕"/>
              </a:rPr>
              <a:t>Page2 (=Form4)</a:t>
            </a:r>
            <a:endParaRPr lang="en-US" altLang="ko-KR" sz="2500" b="1"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8935" y="6130752"/>
            <a:ext cx="591725" cy="590722"/>
          </a:xfrm>
          <a:prstGeom prst="rect">
            <a:avLst/>
          </a:prstGeom>
        </p:spPr>
      </p:pic>
      <p:sp>
        <p:nvSpPr>
          <p:cNvPr id="20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21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pic>
        <p:nvPicPr>
          <p:cNvPr id="36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298785" y="1272315"/>
            <a:ext cx="7594429" cy="4858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함초롬바탕"/>
                <a:ea typeface="함초롬바탕"/>
                <a:cs typeface="함초롬바탕"/>
              </a:rPr>
              <a:t>소스 분석 </a:t>
            </a:r>
            <a:r>
              <a:rPr lang="en-US" altLang="ko-KR" sz="2500" b="1">
                <a:latin typeface="함초롬바탕"/>
                <a:ea typeface="함초롬바탕"/>
                <a:cs typeface="함초롬바탕"/>
              </a:rPr>
              <a:t>Page3 (=Form5)</a:t>
            </a:r>
            <a:endParaRPr lang="en-US" altLang="ko-KR" sz="2500" b="1"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8935" y="6130752"/>
            <a:ext cx="591725" cy="590722"/>
          </a:xfrm>
          <a:prstGeom prst="rect">
            <a:avLst/>
          </a:prstGeom>
        </p:spPr>
      </p:pic>
      <p:sp>
        <p:nvSpPr>
          <p:cNvPr id="20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21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pic>
        <p:nvPicPr>
          <p:cNvPr id="34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298785" y="1258623"/>
            <a:ext cx="7594429" cy="4872129"/>
          </a:xfrm>
          <a:prstGeom prst="rect">
            <a:avLst/>
          </a:prstGeom>
        </p:spPr>
      </p:pic>
      <p:cxnSp>
        <p:nvCxnSpPr>
          <p:cNvPr id="36" name=""/>
          <p:cNvCxnSpPr/>
          <p:nvPr/>
        </p:nvCxnSpPr>
        <p:spPr>
          <a:xfrm>
            <a:off x="2832098" y="4353791"/>
            <a:ext cx="1449822" cy="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함초롬바탕"/>
                <a:ea typeface="함초롬바탕"/>
                <a:cs typeface="함초롬바탕"/>
              </a:rPr>
              <a:t>소스 분석 </a:t>
            </a:r>
            <a:r>
              <a:rPr lang="en-US" altLang="ko-KR" sz="2500" b="1">
                <a:latin typeface="함초롬바탕"/>
                <a:ea typeface="함초롬바탕"/>
                <a:cs typeface="함초롬바탕"/>
              </a:rPr>
              <a:t>Page3 (=Form5)</a:t>
            </a:r>
            <a:endParaRPr lang="en-US" altLang="ko-KR" sz="2500" b="1"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8935" y="6130752"/>
            <a:ext cx="591725" cy="590722"/>
          </a:xfrm>
          <a:prstGeom prst="rect">
            <a:avLst/>
          </a:prstGeom>
        </p:spPr>
      </p:pic>
      <p:sp>
        <p:nvSpPr>
          <p:cNvPr id="20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21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pic>
        <p:nvPicPr>
          <p:cNvPr id="37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298785" y="1258623"/>
            <a:ext cx="7594429" cy="48721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함초롬바탕"/>
                <a:ea typeface="함초롬바탕"/>
                <a:cs typeface="함초롬바탕"/>
              </a:rPr>
              <a:t>소스 분석</a:t>
            </a:r>
            <a:r>
              <a:rPr lang="en-US" altLang="ko-KR" b="1">
                <a:latin typeface="함초롬바탕"/>
                <a:ea typeface="함초롬바탕"/>
                <a:cs typeface="함초롬바탕"/>
              </a:rPr>
              <a:t> </a:t>
            </a:r>
            <a:r>
              <a:rPr lang="en-US" altLang="en-US" sz="2500" b="1">
                <a:latin typeface="함초롬바탕"/>
                <a:ea typeface="함초롬바탕"/>
                <a:cs typeface="함초롬바탕"/>
              </a:rPr>
              <a:t>Add (=Form6)</a:t>
            </a:r>
            <a:r>
              <a:rPr lang="ko-KR" altLang="en-US" sz="2500" b="1">
                <a:latin typeface="함초롬바탕"/>
                <a:ea typeface="함초롬바탕"/>
                <a:cs typeface="함초롬바탕"/>
              </a:rPr>
              <a:t> </a:t>
            </a:r>
            <a:endParaRPr lang="ko-KR" altLang="en-US" sz="2500" b="1"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8935" y="6130752"/>
            <a:ext cx="591725" cy="590722"/>
          </a:xfrm>
          <a:prstGeom prst="rect">
            <a:avLst/>
          </a:prstGeom>
        </p:spPr>
      </p:pic>
      <p:sp>
        <p:nvSpPr>
          <p:cNvPr id="20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21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pic>
        <p:nvPicPr>
          <p:cNvPr id="43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298785" y="1258623"/>
            <a:ext cx="7594430" cy="48721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함초롬바탕"/>
                <a:ea typeface="함초롬바탕"/>
                <a:cs typeface="함초롬바탕"/>
              </a:rPr>
              <a:t>소스 분석 </a:t>
            </a:r>
            <a:r>
              <a:rPr lang="en-US" altLang="ko-KR" sz="2500" b="1">
                <a:latin typeface="함초롬바탕"/>
                <a:ea typeface="함초롬바탕"/>
                <a:cs typeface="함초롬바탕"/>
              </a:rPr>
              <a:t>Check(=Form7)</a:t>
            </a:r>
            <a:endParaRPr lang="en-US" altLang="ko-KR" sz="2500" b="1"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8935" y="6130752"/>
            <a:ext cx="591725" cy="590722"/>
          </a:xfrm>
          <a:prstGeom prst="rect">
            <a:avLst/>
          </a:prstGeom>
        </p:spPr>
      </p:pic>
      <p:sp>
        <p:nvSpPr>
          <p:cNvPr id="20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21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pic>
        <p:nvPicPr>
          <p:cNvPr id="38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298785" y="1258623"/>
            <a:ext cx="7594429" cy="4872129"/>
          </a:xfrm>
          <a:prstGeom prst="rect">
            <a:avLst/>
          </a:prstGeom>
        </p:spPr>
      </p:pic>
      <p:sp>
        <p:nvSpPr>
          <p:cNvPr id="41" name=""/>
          <p:cNvSpPr/>
          <p:nvPr/>
        </p:nvSpPr>
        <p:spPr>
          <a:xfrm>
            <a:off x="2785764" y="2227312"/>
            <a:ext cx="196281" cy="1036132"/>
          </a:xfrm>
          <a:prstGeom prst="leftBracket">
            <a:avLst>
              <a:gd name="adj" fmla="val 833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pPr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2" name=""/>
          <p:cNvSpPr/>
          <p:nvPr/>
        </p:nvSpPr>
        <p:spPr>
          <a:xfrm>
            <a:off x="2785764" y="4719303"/>
            <a:ext cx="196281" cy="805857"/>
          </a:xfrm>
          <a:prstGeom prst="leftBracket">
            <a:avLst>
              <a:gd name="adj" fmla="val 8333"/>
            </a:avLst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323232"/>
              </a:solidFill>
              <a:latin typeface="Arial"/>
              <a:ea typeface="함초롬돋움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1" animBg="1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함초롬바탕"/>
                <a:ea typeface="함초롬바탕"/>
                <a:cs typeface="함초롬바탕"/>
              </a:rPr>
              <a:t>목차</a:t>
            </a:r>
            <a:r>
              <a:rPr lang="ko-KR" altLang="en-US" b="1">
                <a:ea typeface="함초롬바탕"/>
                <a:cs typeface="함초롬바탕"/>
              </a:rPr>
              <a:t>	</a:t>
            </a:r>
            <a:endParaRPr lang="ko-KR" altLang="en-US" b="1">
              <a:latin typeface="함초롬바탕"/>
              <a:cs typeface="함초롬바탕"/>
            </a:endParaRPr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903140" y="1229543"/>
            <a:ext cx="8619898" cy="4901209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endParaRPr lang="ko-KR" altLang="en-US" sz="2300">
              <a:latin typeface="함초롬바탕"/>
              <a:ea typeface="함초롬바탕"/>
              <a:cs typeface="함초롬바탕"/>
            </a:endParaRPr>
          </a:p>
          <a:p>
            <a:pPr>
              <a:lnSpc>
                <a:spcPct val="80000"/>
              </a:lnSpc>
              <a:defRPr/>
            </a:pPr>
            <a:r>
              <a:rPr lang="ko-KR" altLang="en-US" sz="2300">
                <a:latin typeface="함초롬바탕"/>
                <a:ea typeface="함초롬바탕"/>
                <a:cs typeface="함초롬바탕"/>
              </a:rPr>
              <a:t>개발환경</a:t>
            </a:r>
            <a:endParaRPr lang="ko-KR" altLang="en-US" sz="2300">
              <a:latin typeface="함초롬바탕"/>
              <a:ea typeface="함초롬바탕"/>
              <a:cs typeface="함초롬바탕"/>
            </a:endParaRPr>
          </a:p>
          <a:p>
            <a:pPr>
              <a:lnSpc>
                <a:spcPct val="80000"/>
              </a:lnSpc>
              <a:defRPr/>
            </a:pPr>
            <a:endParaRPr lang="ko-KR" altLang="en-US" sz="2300">
              <a:latin typeface="함초롬바탕"/>
              <a:cs typeface="함초롬바탕"/>
            </a:endParaRPr>
          </a:p>
          <a:p>
            <a:pPr>
              <a:lnSpc>
                <a:spcPct val="80000"/>
              </a:lnSpc>
              <a:defRPr/>
            </a:pPr>
            <a:r>
              <a:rPr lang="ko-KR" altLang="en-US" sz="2300">
                <a:latin typeface="함초롬바탕"/>
                <a:ea typeface="함초롬바탕"/>
                <a:cs typeface="함초롬바탕"/>
              </a:rPr>
              <a:t>폼 이미지 분석</a:t>
            </a:r>
            <a:endParaRPr lang="ko-KR" altLang="en-US" sz="2300">
              <a:latin typeface="함초롬바탕"/>
              <a:ea typeface="함초롬바탕"/>
              <a:cs typeface="함초롬바탕"/>
            </a:endParaRPr>
          </a:p>
          <a:p>
            <a:pPr>
              <a:lnSpc>
                <a:spcPct val="80000"/>
              </a:lnSpc>
              <a:defRPr/>
            </a:pPr>
            <a:endParaRPr lang="ko-KR" altLang="en-US" sz="2300">
              <a:latin typeface="함초롬바탕"/>
              <a:cs typeface="함초롬바탕"/>
            </a:endParaRPr>
          </a:p>
          <a:p>
            <a:pPr>
              <a:lnSpc>
                <a:spcPct val="80000"/>
              </a:lnSpc>
              <a:defRPr/>
            </a:pPr>
            <a:r>
              <a:rPr lang="ko-KR" altLang="en-US" sz="2300">
                <a:latin typeface="함초롬바탕"/>
                <a:ea typeface="함초롬바탕"/>
                <a:cs typeface="함초롬바탕"/>
              </a:rPr>
              <a:t>소스 분석</a:t>
            </a:r>
            <a:endParaRPr lang="ko-KR" altLang="en-US" sz="2300">
              <a:latin typeface="함초롬바탕"/>
              <a:ea typeface="함초롬바탕"/>
              <a:cs typeface="함초롬바탕"/>
            </a:endParaRPr>
          </a:p>
          <a:p>
            <a:pPr>
              <a:lnSpc>
                <a:spcPct val="80000"/>
              </a:lnSpc>
              <a:defRPr/>
            </a:pPr>
            <a:endParaRPr lang="ko-KR" altLang="en-US" sz="2300">
              <a:latin typeface="함초롬바탕"/>
              <a:cs typeface="함초롬바탕"/>
            </a:endParaRPr>
          </a:p>
          <a:p>
            <a:pPr marL="171450" indent="-171450" algn="l" defTabSz="914400" rtl="0" eaLnBrk="1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  <a:solidFill>
                  <a:srgbClr val="4f4e4e"/>
                </a:solidFill>
                <a:latin typeface="함초롬바탕"/>
                <a:ea typeface="함초롬바탕"/>
                <a:cs typeface="함초롬바탕"/>
              </a:rPr>
              <a:t>클래스다이아그램</a:t>
            </a:r>
            <a:endPara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<a:solidFill>
                <a:srgbClr val="4f4e4e"/>
              </a:solidFill>
              <a:latin typeface="함초롬바탕"/>
              <a:ea typeface="함초롬바탕"/>
              <a:cs typeface="함초롬바탕"/>
            </a:endParaRPr>
          </a:p>
          <a:p>
            <a:pPr marL="171450" indent="-171450" algn="l" defTabSz="914400" rtl="0" eaLnBrk="1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<a:solidFill>
                <a:srgbClr val="4f4e4e"/>
              </a:solidFill>
              <a:latin typeface="함초롬바탕"/>
              <a:cs typeface="함초롬바탕"/>
            </a:endParaRPr>
          </a:p>
          <a:p>
            <a:pPr marL="171450" indent="-171450" algn="l" defTabSz="914400" rtl="0" eaLnBrk="1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  <a:solidFill>
                  <a:srgbClr val="4f4e4e"/>
                </a:solidFill>
                <a:latin typeface="함초롬바탕"/>
                <a:ea typeface="함초롬바탕"/>
                <a:cs typeface="함초롬바탕"/>
              </a:rPr>
              <a:t>시연</a:t>
            </a:r>
            <a:endPara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<a:solidFill>
                <a:srgbClr val="4f4e4e"/>
              </a:solidFill>
              <a:latin typeface="함초롬바탕"/>
              <a:ea typeface="함초롬바탕"/>
              <a:cs typeface="함초롬바탕"/>
            </a:endParaRPr>
          </a:p>
          <a:p>
            <a:pPr marL="171450" indent="-171450" algn="l" defTabSz="914400" rtl="0" eaLnBrk="1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<a:solidFill>
                <a:srgbClr val="4f4e4e"/>
              </a:solidFill>
              <a:latin typeface="함초롬바탕"/>
              <a:cs typeface="함초롬바탕"/>
            </a:endParaRPr>
          </a:p>
          <a:p>
            <a:pPr marL="171450" indent="-171450" algn="l" defTabSz="914400" rtl="0" eaLnBrk="1" latinLnBrk="1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  <a:solidFill>
                  <a:srgbClr val="4f4e4e"/>
                </a:solidFill>
                <a:latin typeface="함초롬바탕"/>
                <a:ea typeface="함초롬바탕"/>
                <a:cs typeface="함초롬바탕"/>
              </a:rPr>
              <a:t>출처</a:t>
            </a:r>
            <a:endPara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<a:solidFill>
                <a:srgbClr val="4f4e4e"/>
              </a:solidFill>
              <a:latin typeface="함초롬바탕"/>
              <a:ea typeface="함초롬바탕"/>
              <a:cs typeface="함초롬바탕"/>
            </a:endParaRPr>
          </a:p>
          <a:p>
            <a:pPr>
              <a:lnSpc>
                <a:spcPct val="80000"/>
              </a:lnSpc>
              <a:defRPr/>
            </a:pPr>
            <a:endParaRPr lang="ko-KR" altLang="en-US" sz="2300">
              <a:latin typeface="함초롬바탕"/>
              <a:cs typeface="함초롬바탕"/>
            </a:endParaRPr>
          </a:p>
          <a:p>
            <a:pPr>
              <a:lnSpc>
                <a:spcPct val="80000"/>
              </a:lnSpc>
              <a:defRPr/>
            </a:pPr>
            <a:endParaRPr lang="ko-KR" altLang="en-US" sz="2300">
              <a:latin typeface="함초롬바탕"/>
              <a:cs typeface="함초롬바탕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8935" y="6130752"/>
            <a:ext cx="591725" cy="590722"/>
          </a:xfrm>
          <a:prstGeom prst="rect">
            <a:avLst/>
          </a:prstGeom>
        </p:spPr>
      </p:pic>
      <p:sp>
        <p:nvSpPr>
          <p:cNvPr id="9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10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함초롬바탕"/>
                <a:ea typeface="함초롬바탕"/>
                <a:cs typeface="함초롬바탕"/>
              </a:rPr>
              <a:t>소스 분석</a:t>
            </a:r>
            <a:r>
              <a:rPr lang="en-US" altLang="ko-KR" b="1">
                <a:latin typeface="함초롬바탕"/>
                <a:ea typeface="함초롬바탕"/>
                <a:cs typeface="함초롬바탕"/>
              </a:rPr>
              <a:t> </a:t>
            </a:r>
            <a:r>
              <a:rPr lang="en-US" altLang="ko-KR" sz="2500" b="1">
                <a:latin typeface="함초롬바탕"/>
                <a:ea typeface="함초롬바탕"/>
                <a:cs typeface="함초롬바탕"/>
              </a:rPr>
              <a:t>Check(=Form7)</a:t>
            </a:r>
            <a:r>
              <a:rPr lang="ko-KR" altLang="en-US" sz="2500" b="1">
                <a:latin typeface="함초롬바탕"/>
                <a:ea typeface="함초롬바탕"/>
                <a:cs typeface="함초롬바탕"/>
              </a:rPr>
              <a:t> </a:t>
            </a:r>
            <a:endParaRPr lang="ko-KR" altLang="en-US" sz="2500" b="1"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8935" y="6130752"/>
            <a:ext cx="591725" cy="590722"/>
          </a:xfrm>
          <a:prstGeom prst="rect">
            <a:avLst/>
          </a:prstGeom>
        </p:spPr>
      </p:pic>
      <p:sp>
        <p:nvSpPr>
          <p:cNvPr id="20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21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pic>
        <p:nvPicPr>
          <p:cNvPr id="41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298785" y="1258622"/>
            <a:ext cx="7594429" cy="48721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함초롬바탕"/>
                <a:ea typeface="함초롬바탕"/>
                <a:cs typeface="함초롬바탕"/>
              </a:rPr>
              <a:t>소스 분석 </a:t>
            </a:r>
            <a:r>
              <a:rPr lang="en-US" altLang="ko-KR" sz="2500" b="1">
                <a:latin typeface="함초롬바탕"/>
                <a:ea typeface="함초롬바탕"/>
                <a:cs typeface="함초롬바탕"/>
              </a:rPr>
              <a:t>View (=Form2)</a:t>
            </a:r>
            <a:endParaRPr lang="en-US" altLang="ko-KR" sz="2500" b="1"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8935" y="6130752"/>
            <a:ext cx="591725" cy="590722"/>
          </a:xfrm>
          <a:prstGeom prst="rect">
            <a:avLst/>
          </a:prstGeom>
        </p:spPr>
      </p:pic>
      <p:sp>
        <p:nvSpPr>
          <p:cNvPr id="20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21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pic>
        <p:nvPicPr>
          <p:cNvPr id="37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298784" y="1258623"/>
            <a:ext cx="7594429" cy="48721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함초롬바탕"/>
                <a:ea typeface="함초롬바탕"/>
                <a:cs typeface="함초롬바탕"/>
              </a:rPr>
              <a:t>소스 분석 </a:t>
            </a:r>
            <a:r>
              <a:rPr lang="en-US" altLang="ko-KR" sz="2500" b="1">
                <a:latin typeface="함초롬바탕"/>
                <a:ea typeface="함초롬바탕"/>
                <a:cs typeface="함초롬바탕"/>
              </a:rPr>
              <a:t>View (=Form8)</a:t>
            </a:r>
            <a:endParaRPr lang="en-US" altLang="ko-KR" sz="2500" b="1"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8935" y="6130752"/>
            <a:ext cx="591725" cy="590722"/>
          </a:xfrm>
          <a:prstGeom prst="rect">
            <a:avLst/>
          </a:prstGeom>
        </p:spPr>
      </p:pic>
      <p:sp>
        <p:nvSpPr>
          <p:cNvPr id="20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21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pic>
        <p:nvPicPr>
          <p:cNvPr id="38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298785" y="1258623"/>
            <a:ext cx="7594429" cy="48721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함초롬바탕"/>
                <a:ea typeface="함초롬바탕"/>
                <a:cs typeface="함초롬바탕"/>
              </a:rPr>
              <a:t>클래스 계층도</a:t>
            </a:r>
            <a:endParaRPr lang="ko-KR" altLang="en-US" b="1"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8935" y="6130752"/>
            <a:ext cx="591725" cy="590722"/>
          </a:xfrm>
          <a:prstGeom prst="rect">
            <a:avLst/>
          </a:prstGeom>
        </p:spPr>
      </p:pic>
      <p:sp>
        <p:nvSpPr>
          <p:cNvPr id="1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1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799" y="1410014"/>
            <a:ext cx="11302998" cy="4720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함초롬바탕"/>
                <a:ea typeface="함초롬바탕"/>
                <a:cs typeface="함초롬바탕"/>
              </a:rPr>
              <a:t>시연</a:t>
            </a:r>
            <a:endParaRPr lang="ko-KR" altLang="en-US" b="1"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8935" y="6130752"/>
            <a:ext cx="591725" cy="590722"/>
          </a:xfrm>
          <a:prstGeom prst="rect">
            <a:avLst/>
          </a:prstGeom>
        </p:spPr>
      </p:pic>
      <p:sp>
        <p:nvSpPr>
          <p:cNvPr id="1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1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pic>
        <p:nvPicPr>
          <p:cNvPr id="18" name="2020-06-17_Untitled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711359" y="1198031"/>
            <a:ext cx="8769281" cy="49327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4460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함초롬바탕"/>
                <a:ea typeface="함초롬바탕"/>
                <a:cs typeface="함초롬바탕"/>
              </a:rPr>
              <a:t>출처</a:t>
            </a:r>
            <a:endParaRPr lang="ko-KR" altLang="en-US" b="1"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>
              <a:solidFill>
                <a:srgbClr val="000000"/>
              </a:solidFill>
              <a:latin typeface="함초롬바탕"/>
              <a:cs typeface="함초롬바탕"/>
            </a:endParaRPr>
          </a:p>
          <a:p>
            <a:pPr>
              <a:defRPr/>
            </a:pPr>
            <a:endParaRPr lang="ko-KR" altLang="en-US">
              <a:solidFill>
                <a:srgbClr val="000000"/>
              </a:solidFill>
              <a:latin typeface="함초롬바탕"/>
              <a:cs typeface="함초롬바탕"/>
            </a:endParaRPr>
          </a:p>
          <a:p>
            <a:pPr>
              <a:defRPr/>
            </a:pPr>
            <a:r>
              <a:rPr lang="ko-KR" altLang="en-US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기초 코드</a:t>
            </a:r>
            <a:endParaRPr lang="ko-KR" altLang="en-US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>
              <a:buNone/>
              <a:defRPr/>
            </a:pPr>
            <a:r>
              <a:rPr lang="ko-KR" altLang="en-US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https://m.blog.naver.com/PostView.nhn?blogId=june_621&amp;logNo=220561311670&amp;proxyReferer=https:%2F%2Fwww.google.com%2F</a:t>
            </a:r>
            <a:endParaRPr lang="ko-KR" altLang="en-US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>
              <a:defRPr/>
            </a:pPr>
            <a:endParaRPr lang="ko-KR" altLang="en-US">
              <a:solidFill>
                <a:srgbClr val="000000"/>
              </a:solidFill>
              <a:latin typeface="함초롬바탕"/>
              <a:cs typeface="함초롬바탕"/>
            </a:endParaRPr>
          </a:p>
          <a:p>
            <a:pPr>
              <a:defRPr/>
            </a:pPr>
            <a:r>
              <a:rPr lang="ko-KR" altLang="en-US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화면 전환</a:t>
            </a:r>
            <a:endParaRPr lang="ko-KR" altLang="en-US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>
              <a:buNone/>
              <a:defRPr/>
            </a:pPr>
            <a:r>
              <a:rPr lang="en-US" altLang="ko-KR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https://hunit.tistory.com/35</a:t>
            </a:r>
            <a:endParaRPr lang="en-US" altLang="ko-KR">
              <a:solidFill>
                <a:schemeClr val="dk1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>
              <a:buNone/>
              <a:defRPr/>
            </a:pPr>
            <a:endParaRPr lang="en-US" altLang="ko-KR">
              <a:solidFill>
                <a:schemeClr val="dk1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>
              <a:buNone/>
              <a:defRPr/>
            </a:pPr>
            <a:endParaRPr lang="ko-KR" altLang="en-US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>
              <a:buNone/>
              <a:defRPr/>
            </a:pPr>
            <a:endParaRPr lang="ko-KR" altLang="en-US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8935" y="6130752"/>
            <a:ext cx="591725" cy="590722"/>
          </a:xfrm>
          <a:prstGeom prst="rect">
            <a:avLst/>
          </a:prstGeom>
        </p:spPr>
      </p:pic>
      <p:sp>
        <p:nvSpPr>
          <p:cNvPr id="1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1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431799" y="1616752"/>
            <a:ext cx="9810818" cy="2653130"/>
          </a:xfrm>
        </p:spPr>
        <p:txBody>
          <a:bodyPr/>
          <a:lstStyle/>
          <a:p>
            <a:pPr algn="ctr">
              <a:defRPr/>
            </a:pPr>
            <a:r>
              <a:rPr lang="en-US" altLang="ko-KR" sz="6000" b="1">
                <a:latin typeface="함초롬바탕"/>
                <a:ea typeface="함초롬바탕"/>
                <a:cs typeface="함초롬바탕"/>
              </a:rPr>
              <a:t>Thank</a:t>
            </a:r>
            <a:r>
              <a:rPr lang="ko-KR" altLang="en-US" sz="6000" b="1">
                <a:latin typeface="함초롬바탕"/>
                <a:ea typeface="함초롬바탕"/>
                <a:cs typeface="함초롬바탕"/>
              </a:rPr>
              <a:t> </a:t>
            </a:r>
            <a:br>
              <a:rPr lang="en-US" altLang="ko-KR" sz="6000" b="1">
                <a:latin typeface="함초롬바탕"/>
                <a:ea typeface="함초롬바탕"/>
                <a:cs typeface="함초롬바탕"/>
              </a:rPr>
            </a:br>
            <a:r>
              <a:rPr lang="en-US" altLang="ko-KR" sz="6000" b="1">
                <a:latin typeface="함초롬바탕"/>
                <a:ea typeface="함초롬바탕"/>
                <a:cs typeface="함초롬바탕"/>
              </a:rPr>
              <a:t>You</a:t>
            </a:r>
            <a:endParaRPr lang="en-US" altLang="ko-KR" sz="6000" b="1"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6" name=""/>
          <p:cNvSpPr>
            <a:spLocks noGrp="1"/>
          </p:cNvSpPr>
          <p:nvPr/>
        </p:nvSpPr>
        <p:spPr>
          <a:xfrm>
            <a:off x="1011974" y="4776274"/>
            <a:ext cx="8650467" cy="756324"/>
          </a:xfrm>
          <a:prstGeom prst="rect">
            <a:avLst/>
          </a:prstGeom>
        </p:spPr>
        <p:txBody>
          <a:bodyPr vert="horz" lIns="91440" tIns="45720" rIns="91440" bIns="45720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발표자 </a:t>
            </a:r>
            <a:r>
              <a:rPr xmlns:mc="http://schemas.openxmlformats.org/markup-compatibility/2006" xmlns:hp="http://schemas.haansoft.com/office/presentation/8.0" kumimoji="0" lang="en-US" altLang="ko-KR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조예빈</a:t>
            </a:r>
            <a:endPara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<a:solidFill>
                <a:srgbClr val="000000"/>
              </a:solidFill>
              <a:latin typeface="함초롬바탕"/>
              <a:cs typeface="함초롬바탕"/>
            </a:endParaRPr>
          </a:p>
        </p:txBody>
      </p:sp>
      <p:sp>
        <p:nvSpPr>
          <p:cNvPr id="9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10" nam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함초롬바탕"/>
                <a:ea typeface="함초롬바탕"/>
                <a:cs typeface="함초롬바탕"/>
              </a:rPr>
              <a:t>개발 환경</a:t>
            </a:r>
            <a:endParaRPr lang="ko-KR" altLang="en-US" b="1"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1438935" y="6130752"/>
            <a:ext cx="591725" cy="590722"/>
          </a:xfrm>
          <a:prstGeom prst="rect">
            <a:avLst/>
          </a:prstGeom>
        </p:spPr>
      </p:pic>
      <p:sp>
        <p:nvSpPr>
          <p:cNvPr id="16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17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799" y="1327813"/>
            <a:ext cx="8641079" cy="2667000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07148" y="3994813"/>
            <a:ext cx="3238500" cy="1885950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29798" y="3994813"/>
            <a:ext cx="1904999" cy="1885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함초롬바탕"/>
                <a:ea typeface="함초롬바탕"/>
                <a:cs typeface="함초롬바탕"/>
              </a:rPr>
              <a:t>폼 이미지 분석 </a:t>
            </a:r>
            <a:r>
              <a:rPr lang="en-US" altLang="ko-KR" sz="2500" b="1">
                <a:latin typeface="함초롬바탕"/>
                <a:ea typeface="함초롬바탕"/>
                <a:cs typeface="함초롬바탕"/>
              </a:rPr>
              <a:t>Main (=Form1)</a:t>
            </a:r>
            <a:endParaRPr lang="en-US" altLang="ko-KR" sz="2500" b="1"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8935" y="6130752"/>
            <a:ext cx="591725" cy="590722"/>
          </a:xfrm>
          <a:prstGeom prst="rect">
            <a:avLst/>
          </a:prstGeom>
        </p:spPr>
      </p:pic>
      <p:sp>
        <p:nvSpPr>
          <p:cNvPr id="20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21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sp>
        <p:nvSpPr>
          <p:cNvPr id="27" name=""/>
          <p:cNvSpPr/>
          <p:nvPr/>
        </p:nvSpPr>
        <p:spPr>
          <a:xfrm>
            <a:off x="7468166" y="1258531"/>
            <a:ext cx="4266631" cy="4645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☞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시작하기 클릭시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Page1 (Form3),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설문결과조회 클릭시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View (Form2),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추가질문조회 클릭시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View (Form8),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항목추가 클릭시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Add (Form6)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으로 화면 전환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☞</a:t>
            </a:r>
            <a:r>
              <a:rPr lang="en-US" altLang="ko-KR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lang="ko-KR" altLang="en-US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종료하기 클릭시 해당 폼 닫음</a:t>
            </a:r>
            <a:endParaRPr lang="ko-KR" altLang="en-US">
              <a:solidFill>
                <a:schemeClr val="dk1"/>
              </a:solidFill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32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31799" y="1258531"/>
            <a:ext cx="6864010" cy="4645883"/>
          </a:xfrm>
          <a:prstGeom prst="rect">
            <a:avLst/>
          </a:prstGeom>
        </p:spPr>
      </p:pic>
      <p:sp>
        <p:nvSpPr>
          <p:cNvPr id="33" name=""/>
          <p:cNvSpPr/>
          <p:nvPr/>
        </p:nvSpPr>
        <p:spPr>
          <a:xfrm>
            <a:off x="1266967" y="3581472"/>
            <a:ext cx="489284" cy="273322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 algn="ctr">
            <a:solidFill>
              <a:srgbClr val="3057b9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함초롬돋움"/>
              <a:cs typeface="Arial"/>
            </a:endParaRPr>
          </a:p>
        </p:txBody>
      </p:sp>
      <p:sp>
        <p:nvSpPr>
          <p:cNvPr id="35" name=""/>
          <p:cNvSpPr/>
          <p:nvPr/>
        </p:nvSpPr>
        <p:spPr>
          <a:xfrm rot="10808956">
            <a:off x="1906942" y="5521466"/>
            <a:ext cx="434644" cy="273322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 algn="ctr">
            <a:solidFill>
              <a:srgbClr val="3057b9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함초롬돋움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1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함초롬바탕"/>
                <a:ea typeface="함초롬바탕"/>
                <a:cs typeface="함초롬바탕"/>
              </a:rPr>
              <a:t>폼 이미지 분석 </a:t>
            </a:r>
            <a:r>
              <a:rPr lang="en-US" altLang="ko-KR" sz="2500" b="1">
                <a:latin typeface="함초롬바탕"/>
                <a:ea typeface="함초롬바탕"/>
                <a:cs typeface="함초롬바탕"/>
              </a:rPr>
              <a:t>Page1 (=Form3)</a:t>
            </a:r>
            <a:endParaRPr lang="en-US" altLang="ko-KR" sz="2500" b="1"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8935" y="6130752"/>
            <a:ext cx="591725" cy="590722"/>
          </a:xfrm>
          <a:prstGeom prst="rect">
            <a:avLst/>
          </a:prstGeom>
        </p:spPr>
      </p:pic>
      <p:sp>
        <p:nvSpPr>
          <p:cNvPr id="20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21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sp>
        <p:nvSpPr>
          <p:cNvPr id="27" name=""/>
          <p:cNvSpPr/>
          <p:nvPr/>
        </p:nvSpPr>
        <p:spPr>
          <a:xfrm>
            <a:off x="7468166" y="1258531"/>
            <a:ext cx="4266631" cy="4645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☞</a:t>
            </a:r>
            <a:r>
              <a:rPr xmlns:mc="http://schemas.openxmlformats.org/markup-compatibility/2006" xmlns:hp="http://schemas.haansoft.com/office/presentation/8.0" kumimoji="0" lang="en-US" altLang="ko-KR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문항 별로 결과를 도출할 수 </a:t>
            </a:r>
            <a:endPara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있게끔 그룹</a:t>
            </a:r>
            <a:r>
              <a:rPr xmlns:mc="http://schemas.openxmlformats.org/markup-compatibility/2006" xmlns:hp="http://schemas.haansoft.com/office/presentation/8.0" kumimoji="0" lang="en-US" altLang="ko-KR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(Group Box)</a:t>
            </a: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으로 분리</a:t>
            </a:r>
            <a:endPara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☞</a:t>
            </a:r>
            <a:r>
              <a:rPr xmlns:mc="http://schemas.openxmlformats.org/markup-compatibility/2006" xmlns:hp="http://schemas.haansoft.com/office/presentation/8.0" kumimoji="0" lang="en-US" altLang="ko-KR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객관식 문항은 </a:t>
            </a:r>
            <a:r>
              <a:rPr xmlns:mc="http://schemas.openxmlformats.org/markup-compatibility/2006" xmlns:hp="http://schemas.haansoft.com/office/presentation/8.0" kumimoji="0" lang="en-US" altLang="ko-KR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radiobutton</a:t>
            </a: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을 이용</a:t>
            </a:r>
            <a:endPara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☞</a:t>
            </a:r>
            <a:r>
              <a:rPr xmlns:mc="http://schemas.openxmlformats.org/markup-compatibility/2006" xmlns:hp="http://schemas.haansoft.com/office/presentation/8.0" kumimoji="0" lang="en-US" altLang="ko-KR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단답식 문항은 </a:t>
            </a:r>
            <a:r>
              <a:rPr xmlns:mc="http://schemas.openxmlformats.org/markup-compatibility/2006" xmlns:hp="http://schemas.haansoft.com/office/presentation/8.0" kumimoji="0" lang="en-US" altLang="ko-KR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textbox</a:t>
            </a: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를 이용</a:t>
            </a:r>
            <a:endPara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☞</a:t>
            </a:r>
            <a:r>
              <a:rPr xmlns:mc="http://schemas.openxmlformats.org/markup-compatibility/2006" xmlns:hp="http://schemas.haansoft.com/office/presentation/8.0" kumimoji="0" lang="en-US" altLang="ko-KR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다음</a:t>
            </a:r>
            <a:r>
              <a:rPr lang="ko-KR" altLang="en-US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버튼 클릭시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Page2 (Form4)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으로 제어가 넘어감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☞</a:t>
            </a:r>
            <a:r>
              <a:rPr xmlns:mc="http://schemas.openxmlformats.org/markup-compatibility/2006" xmlns:hp="http://schemas.haansoft.com/office/presentation/8.0" kumimoji="0" lang="en-US" altLang="ko-KR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홈</a:t>
            </a:r>
            <a:r>
              <a:rPr lang="ko-KR" altLang="en-US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버튼 클릭시 안내메시지 띄운 후   예를 클릭하면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Main (Form1)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으로 제어가 넘어감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799" y="1258567"/>
            <a:ext cx="6863898" cy="4645847"/>
          </a:xfrm>
          <a:prstGeom prst="rect">
            <a:avLst/>
          </a:prstGeom>
        </p:spPr>
      </p:pic>
      <p:sp>
        <p:nvSpPr>
          <p:cNvPr id="32" name=""/>
          <p:cNvSpPr/>
          <p:nvPr/>
        </p:nvSpPr>
        <p:spPr>
          <a:xfrm>
            <a:off x="948170" y="2169102"/>
            <a:ext cx="5559136" cy="10564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31" name=""/>
          <p:cNvSpPr/>
          <p:nvPr/>
        </p:nvSpPr>
        <p:spPr>
          <a:xfrm>
            <a:off x="550235" y="2443518"/>
            <a:ext cx="489284" cy="273322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 algn="ctr">
            <a:solidFill>
              <a:srgbClr val="3057b9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함초롬돋움"/>
              <a:cs typeface="Arial"/>
            </a:endParaRPr>
          </a:p>
        </p:txBody>
      </p:sp>
      <p:sp>
        <p:nvSpPr>
          <p:cNvPr id="33" name=""/>
          <p:cNvSpPr/>
          <p:nvPr/>
        </p:nvSpPr>
        <p:spPr>
          <a:xfrm>
            <a:off x="550235" y="3720734"/>
            <a:ext cx="489284" cy="273322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 algn="ctr">
            <a:solidFill>
              <a:srgbClr val="3057b9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함초롬돋움"/>
              <a:cs typeface="Arial"/>
            </a:endParaRPr>
          </a:p>
        </p:txBody>
      </p:sp>
      <p:sp>
        <p:nvSpPr>
          <p:cNvPr id="34" name=""/>
          <p:cNvSpPr/>
          <p:nvPr/>
        </p:nvSpPr>
        <p:spPr>
          <a:xfrm>
            <a:off x="540710" y="1667646"/>
            <a:ext cx="794177" cy="337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38" name=""/>
          <p:cNvSpPr/>
          <p:nvPr/>
        </p:nvSpPr>
        <p:spPr>
          <a:xfrm>
            <a:off x="6000750" y="5477740"/>
            <a:ext cx="1199697" cy="337704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pic>
        <p:nvPicPr>
          <p:cNvPr id="39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31799" y="1258567"/>
            <a:ext cx="6863898" cy="46460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1" animBg="1"/>
      <p:bldP spid="33" grpId="2" animBg="1"/>
      <p:bldP spid="38" grpId="3" animBg="1"/>
      <p:bldP spid="34" grpId="4" animBg="1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함초롬바탕"/>
                <a:ea typeface="함초롬바탕"/>
                <a:cs typeface="함초롬바탕"/>
              </a:rPr>
              <a:t>폼 이미지 분석 </a:t>
            </a:r>
            <a:r>
              <a:rPr lang="en-US" altLang="ko-KR" sz="2500" b="1">
                <a:latin typeface="함초롬바탕"/>
                <a:ea typeface="함초롬바탕"/>
                <a:cs typeface="함초롬바탕"/>
              </a:rPr>
              <a:t>Page2 (=Form4)</a:t>
            </a:r>
            <a:endParaRPr lang="en-US" altLang="ko-KR" sz="2500" b="1"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8935" y="6130752"/>
            <a:ext cx="591725" cy="590722"/>
          </a:xfrm>
          <a:prstGeom prst="rect">
            <a:avLst/>
          </a:prstGeom>
        </p:spPr>
      </p:pic>
      <p:sp>
        <p:nvSpPr>
          <p:cNvPr id="20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21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sp>
        <p:nvSpPr>
          <p:cNvPr id="27" name=""/>
          <p:cNvSpPr/>
          <p:nvPr/>
        </p:nvSpPr>
        <p:spPr>
          <a:xfrm>
            <a:off x="7468166" y="1258531"/>
            <a:ext cx="4266631" cy="4645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☞</a:t>
            </a:r>
            <a:r>
              <a:rPr xmlns:mc="http://schemas.openxmlformats.org/markup-compatibility/2006" xmlns:hp="http://schemas.haansoft.com/office/presentation/8.0" kumimoji="0" lang="en-US" altLang="ko-KR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주관식 문항은 </a:t>
            </a:r>
            <a:r>
              <a:rPr xmlns:mc="http://schemas.openxmlformats.org/markup-compatibility/2006" xmlns:hp="http://schemas.haansoft.com/office/presentation/8.0" kumimoji="0" lang="en-US" altLang="ko-KR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textbox</a:t>
            </a: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를 이용</a:t>
            </a:r>
            <a:endPara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☞</a:t>
            </a:r>
            <a:r>
              <a:rPr xmlns:mc="http://schemas.openxmlformats.org/markup-compatibility/2006" xmlns:hp="http://schemas.haansoft.com/office/presentation/8.0" kumimoji="0" lang="en-US" altLang="ko-KR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이전</a:t>
            </a:r>
            <a:r>
              <a:rPr lang="ko-KR" altLang="en-US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버튼 클릭시 안내 후 예를 클릭하면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Page1 (Form3)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으로 제어가 넘어감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☞</a:t>
            </a:r>
            <a:r>
              <a:rPr xmlns:mc="http://schemas.openxmlformats.org/markup-compatibility/2006" xmlns:hp="http://schemas.haansoft.com/office/presentation/8.0" kumimoji="0" lang="en-US" altLang="ko-KR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textbox</a:t>
            </a: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가 비어 있으면 </a:t>
            </a:r>
            <a:r>
              <a:rPr xmlns:mc="http://schemas.openxmlformats.org/markup-compatibility/2006" xmlns:hp="http://schemas.haansoft.com/office/presentation/8.0" kumimoji="0" lang="en-US" altLang="ko-KR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‘</a:t>
            </a: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답을 입력해주세요</a:t>
            </a:r>
            <a:r>
              <a:rPr xmlns:mc="http://schemas.openxmlformats.org/markup-compatibility/2006" xmlns:hp="http://schemas.haansoft.com/office/presentation/8.0" kumimoji="0" lang="en-US" altLang="ko-KR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’</a:t>
            </a: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라는 메시지 띄움</a:t>
            </a:r>
            <a:endPara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28" name=""/>
          <p:cNvPicPr/>
          <p:nvPr/>
        </p:nvPicPr>
        <p:blipFill rotWithShape="1">
          <a:blip r:embed="rId3"/>
          <a:srcRect r="730"/>
          <a:stretch>
            <a:fillRect/>
          </a:stretch>
        </p:blipFill>
        <p:spPr>
          <a:xfrm>
            <a:off x="431799" y="1258531"/>
            <a:ext cx="6863898" cy="4646021"/>
          </a:xfrm>
          <a:prstGeom prst="rect">
            <a:avLst/>
          </a:prstGeom>
        </p:spPr>
      </p:pic>
      <p:sp>
        <p:nvSpPr>
          <p:cNvPr id="29" name=""/>
          <p:cNvSpPr/>
          <p:nvPr/>
        </p:nvSpPr>
        <p:spPr>
          <a:xfrm>
            <a:off x="576212" y="3448050"/>
            <a:ext cx="489284" cy="273322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 algn="ctr">
            <a:solidFill>
              <a:srgbClr val="3057b9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함초롬돋움"/>
              <a:cs typeface="Arial"/>
            </a:endParaRPr>
          </a:p>
        </p:txBody>
      </p:sp>
      <p:sp>
        <p:nvSpPr>
          <p:cNvPr id="30" name=""/>
          <p:cNvSpPr/>
          <p:nvPr/>
        </p:nvSpPr>
        <p:spPr>
          <a:xfrm>
            <a:off x="576212" y="4630882"/>
            <a:ext cx="489284" cy="273322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 algn="ctr">
            <a:solidFill>
              <a:srgbClr val="3057b9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함초롬돋움"/>
              <a:cs typeface="Arial"/>
            </a:endParaRPr>
          </a:p>
        </p:txBody>
      </p:sp>
      <p:sp>
        <p:nvSpPr>
          <p:cNvPr id="31" name=""/>
          <p:cNvSpPr/>
          <p:nvPr/>
        </p:nvSpPr>
        <p:spPr>
          <a:xfrm>
            <a:off x="507998" y="5418858"/>
            <a:ext cx="1205922" cy="389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33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31799" y="1258392"/>
            <a:ext cx="6863898" cy="4646021"/>
          </a:xfrm>
          <a:prstGeom prst="rect">
            <a:avLst/>
          </a:prstGeom>
        </p:spPr>
      </p:pic>
      <p:pic>
        <p:nvPicPr>
          <p:cNvPr id="35" name="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422274" y="1271294"/>
            <a:ext cx="6863898" cy="4645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1" animBg="1"/>
      <p:bldP spid="31" grpId="2" animBg="1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함초롬바탕"/>
                <a:ea typeface="함초롬바탕"/>
                <a:cs typeface="함초롬바탕"/>
              </a:rPr>
              <a:t>폼 이미지 분석 </a:t>
            </a:r>
            <a:r>
              <a:rPr lang="en-US" altLang="ko-KR" sz="2500" b="1">
                <a:latin typeface="함초롬바탕"/>
                <a:ea typeface="함초롬바탕"/>
                <a:cs typeface="함초롬바탕"/>
              </a:rPr>
              <a:t>Page3</a:t>
            </a:r>
            <a:r>
              <a:rPr lang="ko-KR" altLang="en-US" sz="2500" b="1">
                <a:latin typeface="함초롬바탕"/>
                <a:ea typeface="함초롬바탕"/>
                <a:cs typeface="함초롬바탕"/>
              </a:rPr>
              <a:t> </a:t>
            </a:r>
            <a:r>
              <a:rPr lang="en-US" altLang="ko-KR" sz="2500" b="1">
                <a:latin typeface="함초롬바탕"/>
                <a:ea typeface="함초롬바탕"/>
                <a:cs typeface="함초롬바탕"/>
              </a:rPr>
              <a:t>(=Form5)</a:t>
            </a:r>
            <a:endParaRPr lang="en-US" altLang="ko-KR" sz="2500" b="1"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8935" y="6130752"/>
            <a:ext cx="591725" cy="590722"/>
          </a:xfrm>
          <a:prstGeom prst="rect">
            <a:avLst/>
          </a:prstGeom>
        </p:spPr>
      </p:pic>
      <p:sp>
        <p:nvSpPr>
          <p:cNvPr id="20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21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sp>
        <p:nvSpPr>
          <p:cNvPr id="27" name=""/>
          <p:cNvSpPr/>
          <p:nvPr/>
        </p:nvSpPr>
        <p:spPr>
          <a:xfrm>
            <a:off x="7468166" y="1258531"/>
            <a:ext cx="4266631" cy="4645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☞ 제출하기</a:t>
            </a:r>
            <a:r>
              <a:rPr lang="ko-KR" altLang="en-US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버튼 클릭시 정상적으로 </a:t>
            </a:r>
            <a:r>
              <a:rPr lang="en-US" altLang="ko-KR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DB</a:t>
            </a:r>
            <a:r>
              <a:rPr lang="ko-KR" altLang="en-US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데이터를 보냈다면 메시지박스 출력</a:t>
            </a:r>
            <a:endParaRPr lang="ko-KR" altLang="en-US">
              <a:solidFill>
                <a:schemeClr val="dk1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i="0" u="none" strike="noStrike" kern="1200" cap="none" spc="0" normalizeH="0" baseline="0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☞ 메시지 박스의 </a:t>
            </a:r>
            <a:r>
              <a:rPr lang="ko-KR" altLang="en-US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확인버튼 클릭시</a:t>
            </a:r>
            <a:r>
              <a:rPr lang="en-US" altLang="ko-KR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lang="ko-KR" altLang="en-US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해당 폼을 닫고</a:t>
            </a:r>
            <a:r>
              <a:rPr lang="en-US" altLang="ko-KR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,</a:t>
            </a:r>
            <a:r>
              <a:rPr lang="ko-KR" altLang="en-US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Main (Form1) 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으로 제어가 넘어감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28" name=""/>
          <p:cNvPicPr/>
          <p:nvPr/>
        </p:nvPicPr>
        <p:blipFill rotWithShape="1">
          <a:blip r:embed="rId3"/>
          <a:srcRect r="730"/>
          <a:stretch>
            <a:fillRect/>
          </a:stretch>
        </p:blipFill>
        <p:spPr>
          <a:xfrm>
            <a:off x="431799" y="1258392"/>
            <a:ext cx="6863898" cy="4646021"/>
          </a:xfrm>
          <a:prstGeom prst="rect">
            <a:avLst/>
          </a:prstGeom>
        </p:spPr>
      </p:pic>
      <p:sp>
        <p:nvSpPr>
          <p:cNvPr id="34" name=""/>
          <p:cNvSpPr/>
          <p:nvPr/>
        </p:nvSpPr>
        <p:spPr>
          <a:xfrm>
            <a:off x="5971019" y="5418858"/>
            <a:ext cx="1205922" cy="389660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pic>
        <p:nvPicPr>
          <p:cNvPr id="33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31800" y="1277581"/>
            <a:ext cx="6863897" cy="4646021"/>
          </a:xfrm>
          <a:prstGeom prst="rect">
            <a:avLst/>
          </a:prstGeom>
        </p:spPr>
      </p:pic>
      <p:sp>
        <p:nvSpPr>
          <p:cNvPr id="35" name=""/>
          <p:cNvSpPr/>
          <p:nvPr/>
        </p:nvSpPr>
        <p:spPr>
          <a:xfrm>
            <a:off x="3562637" y="4123458"/>
            <a:ext cx="706870" cy="28142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1" animBg="1"/>
    </p:bld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함초롬바탕"/>
                <a:ea typeface="함초롬바탕"/>
                <a:cs typeface="함초롬바탕"/>
              </a:rPr>
              <a:t>폼 이미지 분석 </a:t>
            </a:r>
            <a:r>
              <a:rPr lang="en-US" altLang="ko-KR" sz="2500" b="1">
                <a:latin typeface="함초롬바탕"/>
                <a:ea typeface="함초롬바탕"/>
                <a:cs typeface="함초롬바탕"/>
              </a:rPr>
              <a:t>Add</a:t>
            </a:r>
            <a:r>
              <a:rPr lang="ko-KR" altLang="en-US" sz="2500" b="1">
                <a:latin typeface="함초롬바탕"/>
                <a:ea typeface="함초롬바탕"/>
                <a:cs typeface="함초롬바탕"/>
              </a:rPr>
              <a:t> </a:t>
            </a:r>
            <a:r>
              <a:rPr lang="en-US" altLang="ko-KR" sz="2500" b="1">
                <a:latin typeface="함초롬바탕"/>
                <a:ea typeface="함초롬바탕"/>
                <a:cs typeface="함초롬바탕"/>
              </a:rPr>
              <a:t>(=Form6)</a:t>
            </a:r>
            <a:endParaRPr lang="en-US" altLang="ko-KR" sz="2500" b="1"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8935" y="6130752"/>
            <a:ext cx="591725" cy="590722"/>
          </a:xfrm>
          <a:prstGeom prst="rect">
            <a:avLst/>
          </a:prstGeom>
        </p:spPr>
      </p:pic>
      <p:sp>
        <p:nvSpPr>
          <p:cNvPr id="20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21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sp>
        <p:nvSpPr>
          <p:cNvPr id="27" name=""/>
          <p:cNvSpPr/>
          <p:nvPr/>
        </p:nvSpPr>
        <p:spPr>
          <a:xfrm>
            <a:off x="7468166" y="1258531"/>
            <a:ext cx="4266631" cy="4645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☞</a:t>
            </a:r>
            <a:r>
              <a:rPr lang="en-US" altLang="ko-KR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 groupbox</a:t>
            </a:r>
            <a:r>
              <a:rPr lang="ko-KR" altLang="en-US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와 </a:t>
            </a:r>
            <a:r>
              <a:rPr lang="en-US" altLang="ko-KR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textbox</a:t>
            </a:r>
            <a:r>
              <a:rPr lang="ko-KR" altLang="en-US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를 이용</a:t>
            </a:r>
            <a:endParaRPr lang="ko-KR" altLang="en-US">
              <a:solidFill>
                <a:schemeClr val="dk1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>
              <a:solidFill>
                <a:schemeClr val="dk1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>
              <a:solidFill>
                <a:schemeClr val="dk1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☞</a:t>
            </a:r>
            <a:r>
              <a:rPr lang="en-US" altLang="ko-KR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lang="ko-KR" altLang="en-US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추가하기 클릭시 </a:t>
            </a:r>
            <a:r>
              <a:rPr lang="en-US" altLang="ko-KR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Check (Form7)</a:t>
            </a:r>
            <a:r>
              <a:rPr lang="ko-KR" altLang="en-US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 로 제어 넘어감</a:t>
            </a:r>
            <a:endParaRPr lang="ko-KR" altLang="en-US">
              <a:solidFill>
                <a:schemeClr val="dk1"/>
              </a:solidFill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32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31799" y="1258531"/>
            <a:ext cx="6864010" cy="4645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함초롬바탕"/>
                <a:ea typeface="함초롬바탕"/>
                <a:cs typeface="함초롬바탕"/>
              </a:rPr>
              <a:t>폼 이미지 분석 </a:t>
            </a:r>
            <a:r>
              <a:rPr lang="en-US" altLang="ko-KR" sz="2500" b="1">
                <a:latin typeface="함초롬바탕"/>
                <a:ea typeface="함초롬바탕"/>
                <a:cs typeface="함초롬바탕"/>
              </a:rPr>
              <a:t>Check</a:t>
            </a:r>
            <a:r>
              <a:rPr lang="ko-KR" altLang="en-US" sz="2500" b="1">
                <a:latin typeface="함초롬바탕"/>
                <a:ea typeface="함초롬바탕"/>
                <a:cs typeface="함초롬바탕"/>
              </a:rPr>
              <a:t> </a:t>
            </a:r>
            <a:r>
              <a:rPr lang="en-US" altLang="ko-KR" sz="2500" b="1">
                <a:latin typeface="함초롬바탕"/>
                <a:ea typeface="함초롬바탕"/>
                <a:cs typeface="함초롬바탕"/>
              </a:rPr>
              <a:t>(=Form7)</a:t>
            </a:r>
            <a:endParaRPr lang="en-US" altLang="ko-KR" sz="2500" b="1"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8935" y="6130752"/>
            <a:ext cx="591725" cy="590722"/>
          </a:xfrm>
          <a:prstGeom prst="rect">
            <a:avLst/>
          </a:prstGeom>
        </p:spPr>
      </p:pic>
      <p:sp>
        <p:nvSpPr>
          <p:cNvPr id="20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2020-06-18</a:t>
            </a:r>
            <a:endParaRPr lang="ko-KR" altLang="en-US"/>
          </a:p>
        </p:txBody>
      </p:sp>
      <p:sp>
        <p:nvSpPr>
          <p:cNvPr id="21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객체지향프로그래밍</a:t>
            </a:r>
            <a:endParaRPr lang="ko-KR" altLang="en-US"/>
          </a:p>
        </p:txBody>
      </p:sp>
      <p:sp>
        <p:nvSpPr>
          <p:cNvPr id="27" name=""/>
          <p:cNvSpPr/>
          <p:nvPr/>
        </p:nvSpPr>
        <p:spPr>
          <a:xfrm>
            <a:off x="7468166" y="1258531"/>
            <a:ext cx="4266631" cy="4645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☞</a:t>
            </a:r>
            <a:r>
              <a:rPr lang="en-US" altLang="ko-KR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lang="ko-KR" altLang="en-US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동적으로 생성한 </a:t>
            </a:r>
            <a:r>
              <a:rPr lang="en-US" altLang="ko-KR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label</a:t>
            </a:r>
            <a:r>
              <a:rPr lang="ko-KR" altLang="en-US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과 </a:t>
            </a:r>
            <a:r>
              <a:rPr lang="en-US" altLang="ko-KR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textbox</a:t>
            </a:r>
            <a:endParaRPr lang="en-US" altLang="ko-KR">
              <a:solidFill>
                <a:schemeClr val="dk1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>
              <a:solidFill>
                <a:schemeClr val="dk1"/>
              </a:solidFill>
              <a:latin typeface="함초롬바탕"/>
              <a:ea typeface="함초롬바탕"/>
              <a:cs typeface="함초롬바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☞</a:t>
            </a:r>
            <a:r>
              <a:rPr lang="en-US" altLang="ko-KR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lang="ko-KR" altLang="en-US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업로드 클릭시 질문과</a:t>
            </a:r>
            <a:r>
              <a:rPr lang="en-US" altLang="ko-KR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,</a:t>
            </a:r>
            <a:r>
              <a:rPr lang="ko-KR" altLang="en-US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 답변을 </a:t>
            </a:r>
            <a:r>
              <a:rPr lang="en-US" altLang="ko-KR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DB</a:t>
            </a:r>
            <a:r>
              <a:rPr lang="ko-KR" altLang="en-US">
                <a:solidFill>
                  <a:schemeClr val="dk1"/>
                </a:solidFill>
                <a:latin typeface="함초롬바탕"/>
                <a:ea typeface="함초롬바탕"/>
                <a:cs typeface="함초롬바탕"/>
              </a:rPr>
              <a:t>에 업로드</a:t>
            </a:r>
            <a:endParaRPr lang="ko-KR" altLang="en-US">
              <a:solidFill>
                <a:schemeClr val="dk1"/>
              </a:solidFill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31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31799" y="1258530"/>
            <a:ext cx="6864010" cy="4645883"/>
          </a:xfrm>
          <a:prstGeom prst="rect">
            <a:avLst/>
          </a:prstGeom>
        </p:spPr>
      </p:pic>
      <p:pic>
        <p:nvPicPr>
          <p:cNvPr id="32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31799" y="1258531"/>
            <a:ext cx="6864010" cy="4645883"/>
          </a:xfrm>
          <a:prstGeom prst="rect">
            <a:avLst/>
          </a:prstGeom>
        </p:spPr>
      </p:pic>
      <p:sp>
        <p:nvSpPr>
          <p:cNvPr id="33" name=""/>
          <p:cNvSpPr/>
          <p:nvPr/>
        </p:nvSpPr>
        <p:spPr>
          <a:xfrm>
            <a:off x="550234" y="2610110"/>
            <a:ext cx="489284" cy="273322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 algn="ctr">
            <a:solidFill>
              <a:srgbClr val="3057b9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함초롬돋움"/>
              <a:cs typeface="Arial"/>
            </a:endParaRPr>
          </a:p>
        </p:txBody>
      </p:sp>
      <p:sp>
        <p:nvSpPr>
          <p:cNvPr id="34" name=""/>
          <p:cNvSpPr/>
          <p:nvPr/>
        </p:nvSpPr>
        <p:spPr>
          <a:xfrm>
            <a:off x="550234" y="3043923"/>
            <a:ext cx="489284" cy="273322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 algn="ctr">
            <a:solidFill>
              <a:srgbClr val="3057b9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함초롬돋움"/>
              <a:cs typeface="Arial"/>
            </a:endParaRPr>
          </a:p>
        </p:txBody>
      </p:sp>
      <p:sp>
        <p:nvSpPr>
          <p:cNvPr id="35" name=""/>
          <p:cNvSpPr/>
          <p:nvPr/>
        </p:nvSpPr>
        <p:spPr>
          <a:xfrm>
            <a:off x="5907385" y="1746923"/>
            <a:ext cx="1244421" cy="281421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3" grpId="1" animBg="1"/>
      <p:bldP spid="34" grpId="2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분할">
  <a:themeElements>
    <a:clrScheme name="분할">
      <a:dk1>
        <a:srgbClr val="323232"/>
      </a:dk1>
      <a:lt1>
        <a:srgbClr val="ffffff"/>
      </a:lt1>
      <a:dk2>
        <a:srgbClr val="9d9c9c"/>
      </a:dk2>
      <a:lt2>
        <a:srgbClr val="f3f3f3"/>
      </a:lt2>
      <a:accent1>
        <a:srgbClr val="268ba3"/>
      </a:accent1>
      <a:accent2>
        <a:srgbClr val="86a983"/>
      </a:accent2>
      <a:accent3>
        <a:srgbClr val="9181b9"/>
      </a:accent3>
      <a:accent4>
        <a:srgbClr val="d0aed4"/>
      </a:accent4>
      <a:accent5>
        <a:srgbClr val="feacc9"/>
      </a:accent5>
      <a:accent6>
        <a:srgbClr val="ff6957"/>
      </a:accent6>
      <a:hlink>
        <a:srgbClr val="f9f1d3"/>
      </a:hlink>
      <a:folHlink>
        <a:srgbClr val="e2cdb0"/>
      </a:folHlink>
    </a:clrScheme>
    <a:fontScheme name="분할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분할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hueMod val="70000"/>
                <a:satMod val="100000"/>
              </a:schemeClr>
            </a:gs>
            <a:gs pos="100000">
              <a:schemeClr val="phClr">
                <a:shade val="2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1">
              <a:shade val="95000"/>
              <a:satMod val="10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303</ep:Words>
  <ep:PresentationFormat>화면 슬라이드 쇼(4:3)</ep:PresentationFormat>
  <ep:Paragraphs>109</ep:Paragraphs>
  <ep:Slides>26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ep:HeadingPairs>
  <ep:TitlesOfParts>
    <vt:vector size="27" baseType="lpstr">
      <vt:lpstr>분할</vt:lpstr>
      <vt:lpstr>객체지향 프로그래밍 설문조사 프로젝트</vt:lpstr>
      <vt:lpstr>목차</vt:lpstr>
      <vt:lpstr>개발 환경</vt:lpstr>
      <vt:lpstr>폼 이미지 분석 Main (=Form1)</vt:lpstr>
      <vt:lpstr>폼 이미지 분석 Page1 (=Form3)</vt:lpstr>
      <vt:lpstr>폼 이미지 분석 Page2 (=Form4)</vt:lpstr>
      <vt:lpstr>폼 이미지 분석 Page3 (=Form5)</vt:lpstr>
      <vt:lpstr>폼 이미지 분석 Add (=Form6)</vt:lpstr>
      <vt:lpstr>폼 이미지 분석 Check (=Form7)</vt:lpstr>
      <vt:lpstr>폼 이미지 분석 View (=Form2)</vt:lpstr>
      <vt:lpstr>폼 이미지 분석 View (=Form8)</vt:lpstr>
      <vt:lpstr>소스 분석 Main (=Form1)</vt:lpstr>
      <vt:lpstr>소스 분석 Page1 (=Form3)</vt:lpstr>
      <vt:lpstr>소스 분석 Page2 (=Form4)</vt:lpstr>
      <vt:lpstr>소스 분석 Page2 (=Form4)</vt:lpstr>
      <vt:lpstr>소스 분석 Page3 (=Form5)</vt:lpstr>
      <vt:lpstr>소스 분석 Page3 (=Form5)</vt:lpstr>
      <vt:lpstr>소스 분석 Add (=Form6)</vt:lpstr>
      <vt:lpstr>소스 분석 Check(=Form7)</vt:lpstr>
      <vt:lpstr>소스 분석 Check(=Form7)</vt:lpstr>
      <vt:lpstr>소스 분석 View (=Form2)</vt:lpstr>
      <vt:lpstr>소스 분석 View (=Form8)</vt:lpstr>
      <vt:lpstr>클래스 계층도</vt:lpstr>
      <vt:lpstr>시연</vt:lpstr>
      <vt:lpstr>출처</vt:lpstr>
      <vt:lpstr>Thank  You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2020-05-02T10:38:46.076</dcterms:created>
  <dc:creator>dplqs</dc:creator>
  <cp:lastModifiedBy>dplqs</cp:lastModifiedBy>
  <dcterms:modified xsi:type="dcterms:W3CDTF">2020-07-09T13:36:59.739</dcterms:modified>
  <cp:revision>158</cp:revision>
  <cp:version>1000.0000.01</cp:version>
</cp:coreProperties>
</file>